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xml" ContentType="application/vnd.openxmlformats-officedocument.presentationml.notesSlide+xml"/>
  <Override PartName="/ppt/comments/modernComment_148_EACA479.xml" ContentType="application/vnd.ms-powerpoint.comment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comments/modernComment_163_5CB38889.xml" ContentType="application/vnd.ms-powerpoint.comments+xml"/>
  <Override PartName="/ppt/tags/tag29.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notesSlides/notesSlide10.xml" ContentType="application/vnd.openxmlformats-officedocument.presentationml.notesSlide+xml"/>
  <Override PartName="/ppt/tags/tag33.xml" ContentType="application/vnd.openxmlformats-officedocument.presentationml.tags+xml"/>
  <Override PartName="/ppt/notesSlides/notesSlide11.xml" ContentType="application/vnd.openxmlformats-officedocument.presentationml.notesSlide+xml"/>
  <Override PartName="/ppt/tags/tag34.xml" ContentType="application/vnd.openxmlformats-officedocument.presentationml.tags+xml"/>
  <Override PartName="/ppt/notesSlides/notesSlide12.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9.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0.xml" ContentType="application/vnd.openxmlformats-officedocument.presentationml.tags+xml"/>
  <Override PartName="/ppt/notesSlides/notesSlide13.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14.xml" ContentType="application/vnd.openxmlformats-officedocument.presentationml.notesSlide+xml"/>
  <Override PartName="/ppt/tags/tag48.xml" ContentType="application/vnd.openxmlformats-officedocument.presentationml.tags+xml"/>
  <Override PartName="/ppt/notesSlides/notesSlide15.xml" ContentType="application/vnd.openxmlformats-officedocument.presentationml.notesSlide+xml"/>
  <Override PartName="/ppt/tags/tag49.xml" ContentType="application/vnd.openxmlformats-officedocument.presentationml.tags+xml"/>
  <Override PartName="/ppt/notesSlides/notesSlide16.xml" ContentType="application/vnd.openxmlformats-officedocument.presentationml.notesSlide+xml"/>
  <Override PartName="/ppt/tags/tag50.xml" ContentType="application/vnd.openxmlformats-officedocument.presentationml.tags+xml"/>
  <Override PartName="/ppt/notesSlides/notesSlide17.xml" ContentType="application/vnd.openxmlformats-officedocument.presentationml.notesSlide+xml"/>
  <Override PartName="/ppt/tags/tag51.xml" ContentType="application/vnd.openxmlformats-officedocument.presentationml.tags+xml"/>
  <Override PartName="/ppt/notesSlides/notesSlide18.xml" ContentType="application/vnd.openxmlformats-officedocument.presentationml.notesSlide+xml"/>
  <Override PartName="/ppt/tags/tag52.xml" ContentType="application/vnd.openxmlformats-officedocument.presentationml.tags+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53.xml" ContentType="application/vnd.openxmlformats-officedocument.presentationml.tags+xml"/>
  <Override PartName="/ppt/tags/tag54.xml" ContentType="application/vnd.openxmlformats-officedocument.presentationml.tags+xml"/>
  <Override PartName="/ppt/notesSlides/notesSlide20.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21.xml" ContentType="application/vnd.openxmlformats-officedocument.presentationml.notesSlide+xml"/>
  <Override PartName="/ppt/tags/tag57.xml" ContentType="application/vnd.openxmlformats-officedocument.presentationml.tags+xml"/>
  <Override PartName="/ppt/notesSlides/notesSlide22.xml" ContentType="application/vnd.openxmlformats-officedocument.presentationml.notesSlide+xml"/>
  <Override PartName="/ppt/tags/tag58.xml" ContentType="application/vnd.openxmlformats-officedocument.presentationml.tags+xml"/>
  <Override PartName="/ppt/notesSlides/notesSlide23.xml" ContentType="application/vnd.openxmlformats-officedocument.presentationml.notesSlide+xml"/>
  <Override PartName="/ppt/tags/tag59.xml" ContentType="application/vnd.openxmlformats-officedocument.presentationml.tags+xml"/>
  <Override PartName="/ppt/notesSlides/notesSlide24.xml" ContentType="application/vnd.openxmlformats-officedocument.presentationml.notesSlide+xml"/>
  <Override PartName="/ppt/tags/tag60.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61.xml" ContentType="application/vnd.openxmlformats-officedocument.presentationml.tags+xml"/>
  <Override PartName="/ppt/notesSlides/notesSlide25.xml" ContentType="application/vnd.openxmlformats-officedocument.presentationml.notesSlide+xml"/>
  <Override PartName="/ppt/tags/tag62.xml" ContentType="application/vnd.openxmlformats-officedocument.presentationml.tags+xml"/>
  <Override PartName="/ppt/notesSlides/notesSlide26.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2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93"/>
  </p:notesMasterIdLst>
  <p:sldIdLst>
    <p:sldId id="258" r:id="rId6"/>
    <p:sldId id="703" r:id="rId7"/>
    <p:sldId id="705" r:id="rId8"/>
    <p:sldId id="737" r:id="rId9"/>
    <p:sldId id="730" r:id="rId10"/>
    <p:sldId id="731" r:id="rId11"/>
    <p:sldId id="732" r:id="rId12"/>
    <p:sldId id="733" r:id="rId13"/>
    <p:sldId id="734" r:id="rId14"/>
    <p:sldId id="290" r:id="rId15"/>
    <p:sldId id="345" r:id="rId16"/>
    <p:sldId id="346" r:id="rId17"/>
    <p:sldId id="326" r:id="rId18"/>
    <p:sldId id="327" r:id="rId19"/>
    <p:sldId id="714" r:id="rId20"/>
    <p:sldId id="712" r:id="rId21"/>
    <p:sldId id="259" r:id="rId22"/>
    <p:sldId id="260" r:id="rId23"/>
    <p:sldId id="261" r:id="rId24"/>
    <p:sldId id="262" r:id="rId25"/>
    <p:sldId id="263" r:id="rId26"/>
    <p:sldId id="264" r:id="rId27"/>
    <p:sldId id="391" r:id="rId28"/>
    <p:sldId id="392" r:id="rId29"/>
    <p:sldId id="267" r:id="rId30"/>
    <p:sldId id="713" r:id="rId31"/>
    <p:sldId id="268" r:id="rId32"/>
    <p:sldId id="269" r:id="rId33"/>
    <p:sldId id="319" r:id="rId34"/>
    <p:sldId id="331" r:id="rId35"/>
    <p:sldId id="328" r:id="rId36"/>
    <p:sldId id="735" r:id="rId37"/>
    <p:sldId id="736" r:id="rId38"/>
    <p:sldId id="336" r:id="rId39"/>
    <p:sldId id="337" r:id="rId40"/>
    <p:sldId id="320" r:id="rId41"/>
    <p:sldId id="347" r:id="rId42"/>
    <p:sldId id="348" r:id="rId43"/>
    <p:sldId id="355" r:id="rId44"/>
    <p:sldId id="349" r:id="rId45"/>
    <p:sldId id="350" r:id="rId46"/>
    <p:sldId id="351" r:id="rId47"/>
    <p:sldId id="386" r:id="rId48"/>
    <p:sldId id="356" r:id="rId49"/>
    <p:sldId id="354" r:id="rId50"/>
    <p:sldId id="357" r:id="rId51"/>
    <p:sldId id="358" r:id="rId52"/>
    <p:sldId id="341" r:id="rId53"/>
    <p:sldId id="352" r:id="rId54"/>
    <p:sldId id="359" r:id="rId55"/>
    <p:sldId id="385" r:id="rId56"/>
    <p:sldId id="342" r:id="rId57"/>
    <p:sldId id="360" r:id="rId58"/>
    <p:sldId id="361" r:id="rId59"/>
    <p:sldId id="362" r:id="rId60"/>
    <p:sldId id="343" r:id="rId61"/>
    <p:sldId id="363" r:id="rId62"/>
    <p:sldId id="309" r:id="rId63"/>
    <p:sldId id="307" r:id="rId64"/>
    <p:sldId id="308" r:id="rId65"/>
    <p:sldId id="265" r:id="rId66"/>
    <p:sldId id="266" r:id="rId67"/>
    <p:sldId id="716" r:id="rId68"/>
    <p:sldId id="374" r:id="rId69"/>
    <p:sldId id="728" r:id="rId70"/>
    <p:sldId id="370" r:id="rId71"/>
    <p:sldId id="375" r:id="rId72"/>
    <p:sldId id="371" r:id="rId73"/>
    <p:sldId id="378" r:id="rId74"/>
    <p:sldId id="379" r:id="rId75"/>
    <p:sldId id="380" r:id="rId76"/>
    <p:sldId id="292" r:id="rId77"/>
    <p:sldId id="717" r:id="rId78"/>
    <p:sldId id="376" r:id="rId79"/>
    <p:sldId id="721" r:id="rId80"/>
    <p:sldId id="722" r:id="rId81"/>
    <p:sldId id="726" r:id="rId82"/>
    <p:sldId id="727" r:id="rId83"/>
    <p:sldId id="724" r:id="rId84"/>
    <p:sldId id="382" r:id="rId85"/>
    <p:sldId id="383" r:id="rId86"/>
    <p:sldId id="384" r:id="rId87"/>
    <p:sldId id="720" r:id="rId88"/>
    <p:sldId id="381" r:id="rId89"/>
    <p:sldId id="718" r:id="rId90"/>
    <p:sldId id="295" r:id="rId91"/>
    <p:sldId id="257" r:id="rId9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0C390A-923E-A637-84C8-F3A21994876D}" name="Andersen Sibley, Diane M" initials="AM" userId="S::jg9637kt@minnstate.edu::8f978383-f998-4e03-9fbe-fd1666822769" providerId="AD"/>
  <p188:author id="{5BDAF287-7240-2A7C-FCD1-091BE0C96901}" name="Werner-Dempsey, Anne M" initials="WM" userId="S::ap8309ag@minnstate.edu::86cc4cb2-14f3-4a44-b327-1d8f690700d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250E"/>
    <a:srgbClr val="280D9B"/>
    <a:srgbClr val="6517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4B4D3B-23F4-4478-A654-1105498AEBDC}" v="803" dt="2025-07-05T17:44:00.2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viewProps" Target="view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presProps" Target="presProps.xml"/><Relationship Id="rId9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microsoft.com/office/2018/10/relationships/authors" Targe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notesMaster" Target="notesMasters/notesMaster1.xml"/><Relationship Id="rId9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ersen Sibley, Diane M" userId="S::jg9637kt@minnstate.edu::8f978383-f998-4e03-9fbe-fd1666822769" providerId="AD" clId="Web-{7A2F108D-35A0-089A-7D14-AF98B4B22526}"/>
    <pc:docChg chg="mod addSld delSld modSld sldOrd">
      <pc:chgData name="Andersen Sibley, Diane M" userId="S::jg9637kt@minnstate.edu::8f978383-f998-4e03-9fbe-fd1666822769" providerId="AD" clId="Web-{7A2F108D-35A0-089A-7D14-AF98B4B22526}" dt="2024-09-03T21:01:31.130" v="233"/>
      <pc:docMkLst>
        <pc:docMk/>
      </pc:docMkLst>
      <pc:sldChg chg="modSp">
        <pc:chgData name="Andersen Sibley, Diane M" userId="S::jg9637kt@minnstate.edu::8f978383-f998-4e03-9fbe-fd1666822769" providerId="AD" clId="Web-{7A2F108D-35A0-089A-7D14-AF98B4B22526}" dt="2024-09-03T14:05:56.562" v="1" actId="20577"/>
        <pc:sldMkLst>
          <pc:docMk/>
          <pc:sldMk cId="0" sldId="264"/>
        </pc:sldMkLst>
      </pc:sldChg>
      <pc:sldChg chg="del">
        <pc:chgData name="Andersen Sibley, Diane M" userId="S::jg9637kt@minnstate.edu::8f978383-f998-4e03-9fbe-fd1666822769" providerId="AD" clId="Web-{7A2F108D-35A0-089A-7D14-AF98B4B22526}" dt="2024-09-03T15:42:28.742" v="226"/>
        <pc:sldMkLst>
          <pc:docMk/>
          <pc:sldMk cId="2637018176" sldId="715"/>
        </pc:sldMkLst>
      </pc:sldChg>
      <pc:sldChg chg="addSp modSp new ord">
        <pc:chgData name="Andersen Sibley, Diane M" userId="S::jg9637kt@minnstate.edu::8f978383-f998-4e03-9fbe-fd1666822769" providerId="AD" clId="Web-{7A2F108D-35A0-089A-7D14-AF98B4B22526}" dt="2024-09-03T20:56:12.157" v="232" actId="14100"/>
        <pc:sldMkLst>
          <pc:docMk/>
          <pc:sldMk cId="1765000723" sldId="736"/>
        </pc:sldMkLst>
      </pc:sldChg>
    </pc:docChg>
  </pc:docChgLst>
  <pc:docChgLst>
    <pc:chgData name="Werner-Dempsey, Anne M" userId="S::ap8309ag@minnstate.edu::86cc4cb2-14f3-4a44-b327-1d8f690700da" providerId="AD" clId="Web-{199A07B4-A97C-165F-4E63-E6C06940E395}"/>
    <pc:docChg chg="modSld">
      <pc:chgData name="Werner-Dempsey, Anne M" userId="S::ap8309ag@minnstate.edu::86cc4cb2-14f3-4a44-b327-1d8f690700da" providerId="AD" clId="Web-{199A07B4-A97C-165F-4E63-E6C06940E395}" dt="2024-08-01T18:22:21.859" v="2" actId="20577"/>
      <pc:docMkLst>
        <pc:docMk/>
      </pc:docMkLst>
      <pc:sldChg chg="modSp">
        <pc:chgData name="Werner-Dempsey, Anne M" userId="S::ap8309ag@minnstate.edu::86cc4cb2-14f3-4a44-b327-1d8f690700da" providerId="AD" clId="Web-{199A07B4-A97C-165F-4E63-E6C06940E395}" dt="2024-08-01T18:22:21.859" v="2" actId="20577"/>
        <pc:sldMkLst>
          <pc:docMk/>
          <pc:sldMk cId="785792963" sldId="383"/>
        </pc:sldMkLst>
      </pc:sldChg>
    </pc:docChg>
  </pc:docChgLst>
  <pc:docChgLst>
    <pc:chgData name="Andersen Sibley, Diane M" userId="S::jg9637kt@minnstate.edu::8f978383-f998-4e03-9fbe-fd1666822769" providerId="AD" clId="Web-{4A1B37A8-0CC3-8A17-024B-AE5AB6A749C0}"/>
    <pc:docChg chg="modSld">
      <pc:chgData name="Andersen Sibley, Diane M" userId="S::jg9637kt@minnstate.edu::8f978383-f998-4e03-9fbe-fd1666822769" providerId="AD" clId="Web-{4A1B37A8-0CC3-8A17-024B-AE5AB6A749C0}" dt="2025-05-19T19:52:22.063" v="80" actId="20577"/>
      <pc:docMkLst>
        <pc:docMk/>
      </pc:docMkLst>
      <pc:sldChg chg="modSp">
        <pc:chgData name="Andersen Sibley, Diane M" userId="S::jg9637kt@minnstate.edu::8f978383-f998-4e03-9fbe-fd1666822769" providerId="AD" clId="Web-{4A1B37A8-0CC3-8A17-024B-AE5AB6A749C0}" dt="2025-05-19T19:37:42.144" v="51" actId="20577"/>
        <pc:sldMkLst>
          <pc:docMk/>
          <pc:sldMk cId="636297384" sldId="337"/>
        </pc:sldMkLst>
      </pc:sldChg>
      <pc:sldChg chg="modSp">
        <pc:chgData name="Andersen Sibley, Diane M" userId="S::jg9637kt@minnstate.edu::8f978383-f998-4e03-9fbe-fd1666822769" providerId="AD" clId="Web-{4A1B37A8-0CC3-8A17-024B-AE5AB6A749C0}" dt="2025-05-19T19:52:22.063" v="80" actId="20577"/>
        <pc:sldMkLst>
          <pc:docMk/>
          <pc:sldMk cId="841607988" sldId="385"/>
        </pc:sldMkLst>
      </pc:sldChg>
      <pc:sldChg chg="modSp">
        <pc:chgData name="Andersen Sibley, Diane M" userId="S::jg9637kt@minnstate.edu::8f978383-f998-4e03-9fbe-fd1666822769" providerId="AD" clId="Web-{4A1B37A8-0CC3-8A17-024B-AE5AB6A749C0}" dt="2025-05-19T19:23:31.037" v="36" actId="14100"/>
        <pc:sldMkLst>
          <pc:docMk/>
          <pc:sldMk cId="849040578" sldId="705"/>
        </pc:sldMkLst>
      </pc:sldChg>
      <pc:sldChg chg="modSp">
        <pc:chgData name="Andersen Sibley, Diane M" userId="S::jg9637kt@minnstate.edu::8f978383-f998-4e03-9fbe-fd1666822769" providerId="AD" clId="Web-{4A1B37A8-0CC3-8A17-024B-AE5AB6A749C0}" dt="2025-05-19T19:24:13.428" v="44" actId="20577"/>
        <pc:sldMkLst>
          <pc:docMk/>
          <pc:sldMk cId="3513432539" sldId="730"/>
        </pc:sldMkLst>
      </pc:sldChg>
      <pc:sldChg chg="addSp delSp modSp">
        <pc:chgData name="Andersen Sibley, Diane M" userId="S::jg9637kt@minnstate.edu::8f978383-f998-4e03-9fbe-fd1666822769" providerId="AD" clId="Web-{4A1B37A8-0CC3-8A17-024B-AE5AB6A749C0}" dt="2025-05-19T19:35:53.504" v="47" actId="20577"/>
        <pc:sldMkLst>
          <pc:docMk/>
          <pc:sldMk cId="1652014604" sldId="732"/>
        </pc:sldMkLst>
      </pc:sldChg>
    </pc:docChg>
  </pc:docChgLst>
  <pc:docChgLst>
    <pc:chgData clId="Web-{805B41D9-FD21-BB81-A0FC-61B16F1D6D48}"/>
    <pc:docChg chg="modSld">
      <pc:chgData name="" userId="" providerId="" clId="Web-{805B41D9-FD21-BB81-A0FC-61B16F1D6D48}" dt="2024-09-16T03:15:17.045" v="1" actId="1076"/>
      <pc:docMkLst>
        <pc:docMk/>
      </pc:docMkLst>
      <pc:sldChg chg="modSp">
        <pc:chgData name="" userId="" providerId="" clId="Web-{805B41D9-FD21-BB81-A0FC-61B16F1D6D48}" dt="2024-09-16T03:15:17.045" v="1" actId="1076"/>
        <pc:sldMkLst>
          <pc:docMk/>
          <pc:sldMk cId="4205621849" sldId="258"/>
        </pc:sldMkLst>
      </pc:sldChg>
    </pc:docChg>
  </pc:docChgLst>
  <pc:docChgLst>
    <pc:chgData name="Andersen Sibley, Diane M" userId="8f978383-f998-4e03-9fbe-fd1666822769" providerId="ADAL" clId="{5E4B4D3B-23F4-4478-A654-1105498AEBDC}"/>
    <pc:docChg chg="undo redo custSel modSld">
      <pc:chgData name="Andersen Sibley, Diane M" userId="8f978383-f998-4e03-9fbe-fd1666822769" providerId="ADAL" clId="{5E4B4D3B-23F4-4478-A654-1105498AEBDC}" dt="2025-07-05T17:44:00.213" v="825" actId="13822"/>
      <pc:docMkLst>
        <pc:docMk/>
      </pc:docMkLst>
      <pc:sldChg chg="modSp mod">
        <pc:chgData name="Andersen Sibley, Diane M" userId="8f978383-f998-4e03-9fbe-fd1666822769" providerId="ADAL" clId="{5E4B4D3B-23F4-4478-A654-1105498AEBDC}" dt="2025-07-05T17:18:15.917" v="413" actId="255"/>
        <pc:sldMkLst>
          <pc:docMk/>
          <pc:sldMk cId="304304705" sldId="721"/>
        </pc:sldMkLst>
        <pc:spChg chg="mod">
          <ac:chgData name="Andersen Sibley, Diane M" userId="8f978383-f998-4e03-9fbe-fd1666822769" providerId="ADAL" clId="{5E4B4D3B-23F4-4478-A654-1105498AEBDC}" dt="2025-07-05T17:18:15.917" v="413" actId="255"/>
          <ac:spMkLst>
            <pc:docMk/>
            <pc:sldMk cId="304304705" sldId="721"/>
            <ac:spMk id="3" creationId="{BCD1ACD3-F7D0-175F-220D-E2B75CCEAA0B}"/>
          </ac:spMkLst>
        </pc:spChg>
      </pc:sldChg>
      <pc:sldChg chg="modSp mod">
        <pc:chgData name="Andersen Sibley, Diane M" userId="8f978383-f998-4e03-9fbe-fd1666822769" providerId="ADAL" clId="{5E4B4D3B-23F4-4478-A654-1105498AEBDC}" dt="2025-07-05T17:42:39.913" v="816" actId="13822"/>
        <pc:sldMkLst>
          <pc:docMk/>
          <pc:sldMk cId="3467881149" sldId="722"/>
        </pc:sldMkLst>
        <pc:spChg chg="mod">
          <ac:chgData name="Andersen Sibley, Diane M" userId="8f978383-f998-4e03-9fbe-fd1666822769" providerId="ADAL" clId="{5E4B4D3B-23F4-4478-A654-1105498AEBDC}" dt="2025-07-05T17:40:51.190" v="814" actId="26606"/>
          <ac:spMkLst>
            <pc:docMk/>
            <pc:sldMk cId="3467881149" sldId="722"/>
            <ac:spMk id="2" creationId="{E0EEB811-1A73-3F65-6F4B-F2D87B859B72}"/>
          </ac:spMkLst>
        </pc:spChg>
        <pc:graphicFrameChg chg="mod modGraphic">
          <ac:chgData name="Andersen Sibley, Diane M" userId="8f978383-f998-4e03-9fbe-fd1666822769" providerId="ADAL" clId="{5E4B4D3B-23F4-4478-A654-1105498AEBDC}" dt="2025-07-05T17:42:39.913" v="816" actId="13822"/>
          <ac:graphicFrameMkLst>
            <pc:docMk/>
            <pc:sldMk cId="3467881149" sldId="722"/>
            <ac:graphicFrameMk id="6" creationId="{475EBEF1-5F3F-62D0-95D4-83124352586A}"/>
          </ac:graphicFrameMkLst>
        </pc:graphicFrameChg>
      </pc:sldChg>
      <pc:sldChg chg="modSp mod">
        <pc:chgData name="Andersen Sibley, Diane M" userId="8f978383-f998-4e03-9fbe-fd1666822769" providerId="ADAL" clId="{5E4B4D3B-23F4-4478-A654-1105498AEBDC}" dt="2025-07-05T17:44:00.213" v="825" actId="13822"/>
        <pc:sldMkLst>
          <pc:docMk/>
          <pc:sldMk cId="1894392111" sldId="724"/>
        </pc:sldMkLst>
        <pc:spChg chg="mod">
          <ac:chgData name="Andersen Sibley, Diane M" userId="8f978383-f998-4e03-9fbe-fd1666822769" providerId="ADAL" clId="{5E4B4D3B-23F4-4478-A654-1105498AEBDC}" dt="2025-07-05T17:32:52.065" v="800" actId="1076"/>
          <ac:spMkLst>
            <pc:docMk/>
            <pc:sldMk cId="1894392111" sldId="724"/>
            <ac:spMk id="2" creationId="{38C7754E-F1DE-E4D5-2DAC-BDF382947D0F}"/>
          </ac:spMkLst>
        </pc:spChg>
        <pc:graphicFrameChg chg="mod">
          <ac:chgData name="Andersen Sibley, Diane M" userId="8f978383-f998-4e03-9fbe-fd1666822769" providerId="ADAL" clId="{5E4B4D3B-23F4-4478-A654-1105498AEBDC}" dt="2025-07-05T17:44:00.213" v="825" actId="13822"/>
          <ac:graphicFrameMkLst>
            <pc:docMk/>
            <pc:sldMk cId="1894392111" sldId="724"/>
            <ac:graphicFrameMk id="5" creationId="{ED6F6866-435D-451B-C2ED-1003CA37B3C8}"/>
          </ac:graphicFrameMkLst>
        </pc:graphicFrameChg>
      </pc:sldChg>
      <pc:sldChg chg="modSp mod">
        <pc:chgData name="Andersen Sibley, Diane M" userId="8f978383-f998-4e03-9fbe-fd1666822769" providerId="ADAL" clId="{5E4B4D3B-23F4-4478-A654-1105498AEBDC}" dt="2025-07-05T17:39:18.035" v="810" actId="26606"/>
        <pc:sldMkLst>
          <pc:docMk/>
          <pc:sldMk cId="2136254977" sldId="726"/>
        </pc:sldMkLst>
        <pc:spChg chg="mod">
          <ac:chgData name="Andersen Sibley, Diane M" userId="8f978383-f998-4e03-9fbe-fd1666822769" providerId="ADAL" clId="{5E4B4D3B-23F4-4478-A654-1105498AEBDC}" dt="2025-07-05T17:39:18.035" v="810" actId="26606"/>
          <ac:spMkLst>
            <pc:docMk/>
            <pc:sldMk cId="2136254977" sldId="726"/>
            <ac:spMk id="2" creationId="{E0EEB811-1A73-3F65-6F4B-F2D87B859B72}"/>
          </ac:spMkLst>
        </pc:spChg>
        <pc:graphicFrameChg chg="mod modGraphic">
          <ac:chgData name="Andersen Sibley, Diane M" userId="8f978383-f998-4e03-9fbe-fd1666822769" providerId="ADAL" clId="{5E4B4D3B-23F4-4478-A654-1105498AEBDC}" dt="2025-07-05T17:39:18.035" v="810" actId="26606"/>
          <ac:graphicFrameMkLst>
            <pc:docMk/>
            <pc:sldMk cId="2136254977" sldId="726"/>
            <ac:graphicFrameMk id="6" creationId="{475EBEF1-5F3F-62D0-95D4-83124352586A}"/>
          </ac:graphicFrameMkLst>
        </pc:graphicFrameChg>
      </pc:sldChg>
      <pc:sldChg chg="modSp mod">
        <pc:chgData name="Andersen Sibley, Diane M" userId="8f978383-f998-4e03-9fbe-fd1666822769" providerId="ADAL" clId="{5E4B4D3B-23F4-4478-A654-1105498AEBDC}" dt="2025-07-05T17:43:17.208" v="820" actId="13822"/>
        <pc:sldMkLst>
          <pc:docMk/>
          <pc:sldMk cId="3881071012" sldId="727"/>
        </pc:sldMkLst>
        <pc:graphicFrameChg chg="mod">
          <ac:chgData name="Andersen Sibley, Diane M" userId="8f978383-f998-4e03-9fbe-fd1666822769" providerId="ADAL" clId="{5E4B4D3B-23F4-4478-A654-1105498AEBDC}" dt="2025-07-05T17:43:17.208" v="820" actId="13822"/>
          <ac:graphicFrameMkLst>
            <pc:docMk/>
            <pc:sldMk cId="3881071012" sldId="727"/>
            <ac:graphicFrameMk id="6" creationId="{475EBEF1-5F3F-62D0-95D4-83124352586A}"/>
          </ac:graphicFrameMkLst>
        </pc:graphicFrameChg>
      </pc:sldChg>
    </pc:docChg>
  </pc:docChgLst>
  <pc:docChgLst>
    <pc:chgData name="Andersen Sibley, Diane M" userId="S::jg9637kt@minnstate.edu::8f978383-f998-4e03-9fbe-fd1666822769" providerId="AD" clId="Web-{E66B14F4-86EF-E908-EDA8-3C3AD8FFBCCD}"/>
    <pc:docChg chg="delSld modSld">
      <pc:chgData name="Andersen Sibley, Diane M" userId="S::jg9637kt@minnstate.edu::8f978383-f998-4e03-9fbe-fd1666822769" providerId="AD" clId="Web-{E66B14F4-86EF-E908-EDA8-3C3AD8FFBCCD}" dt="2024-10-10T20:22:52.767" v="190"/>
      <pc:docMkLst>
        <pc:docMk/>
      </pc:docMkLst>
      <pc:sldChg chg="modSp">
        <pc:chgData name="Andersen Sibley, Diane M" userId="S::jg9637kt@minnstate.edu::8f978383-f998-4e03-9fbe-fd1666822769" providerId="AD" clId="Web-{E66B14F4-86EF-E908-EDA8-3C3AD8FFBCCD}" dt="2024-10-10T20:21:08.440" v="178"/>
        <pc:sldMkLst>
          <pc:docMk/>
          <pc:sldMk cId="2172339638" sldId="257"/>
        </pc:sldMkLst>
      </pc:sldChg>
      <pc:sldChg chg="modSp">
        <pc:chgData name="Andersen Sibley, Diane M" userId="S::jg9637kt@minnstate.edu::8f978383-f998-4e03-9fbe-fd1666822769" providerId="AD" clId="Web-{E66B14F4-86EF-E908-EDA8-3C3AD8FFBCCD}" dt="2024-10-10T19:48:44.710" v="8"/>
        <pc:sldMkLst>
          <pc:docMk/>
          <pc:sldMk cId="4205621849" sldId="258"/>
        </pc:sldMkLst>
      </pc:sldChg>
      <pc:sldChg chg="modSp">
        <pc:chgData name="Andersen Sibley, Diane M" userId="S::jg9637kt@minnstate.edu::8f978383-f998-4e03-9fbe-fd1666822769" providerId="AD" clId="Web-{E66B14F4-86EF-E908-EDA8-3C3AD8FFBCCD}" dt="2024-10-10T19:48:11.913" v="4"/>
        <pc:sldMkLst>
          <pc:docMk/>
          <pc:sldMk cId="1676971912" sldId="290"/>
        </pc:sldMkLst>
      </pc:sldChg>
      <pc:sldChg chg="modSp">
        <pc:chgData name="Andersen Sibley, Diane M" userId="S::jg9637kt@minnstate.edu::8f978383-f998-4e03-9fbe-fd1666822769" providerId="AD" clId="Web-{E66B14F4-86EF-E908-EDA8-3C3AD8FFBCCD}" dt="2024-10-10T19:54:32.897" v="28" actId="1076"/>
        <pc:sldMkLst>
          <pc:docMk/>
          <pc:sldMk cId="915546054" sldId="319"/>
        </pc:sldMkLst>
      </pc:sldChg>
      <pc:sldChg chg="modSp">
        <pc:chgData name="Andersen Sibley, Diane M" userId="S::jg9637kt@minnstate.edu::8f978383-f998-4e03-9fbe-fd1666822769" providerId="AD" clId="Web-{E66B14F4-86EF-E908-EDA8-3C3AD8FFBCCD}" dt="2024-10-10T20:22:04.408" v="189" actId="1076"/>
        <pc:sldMkLst>
          <pc:docMk/>
          <pc:sldMk cId="3163780323" sldId="320"/>
        </pc:sldMkLst>
      </pc:sldChg>
      <pc:sldChg chg="modSp">
        <pc:chgData name="Andersen Sibley, Diane M" userId="S::jg9637kt@minnstate.edu::8f978383-f998-4e03-9fbe-fd1666822769" providerId="AD" clId="Web-{E66B14F4-86EF-E908-EDA8-3C3AD8FFBCCD}" dt="2024-10-10T19:55:49.459" v="31"/>
        <pc:sldMkLst>
          <pc:docMk/>
          <pc:sldMk cId="246195321" sldId="328"/>
        </pc:sldMkLst>
      </pc:sldChg>
      <pc:sldChg chg="modSp">
        <pc:chgData name="Andersen Sibley, Diane M" userId="S::jg9637kt@minnstate.edu::8f978383-f998-4e03-9fbe-fd1666822769" providerId="AD" clId="Web-{E66B14F4-86EF-E908-EDA8-3C3AD8FFBCCD}" dt="2024-10-10T20:07:54.988" v="59" actId="1076"/>
        <pc:sldMkLst>
          <pc:docMk/>
          <pc:sldMk cId="3491637445" sldId="341"/>
        </pc:sldMkLst>
      </pc:sldChg>
      <pc:sldChg chg="modSp">
        <pc:chgData name="Andersen Sibley, Diane M" userId="S::jg9637kt@minnstate.edu::8f978383-f998-4e03-9fbe-fd1666822769" providerId="AD" clId="Web-{E66B14F4-86EF-E908-EDA8-3C3AD8FFBCCD}" dt="2024-10-10T20:09:26.863" v="60"/>
        <pc:sldMkLst>
          <pc:docMk/>
          <pc:sldMk cId="847866005" sldId="342"/>
        </pc:sldMkLst>
      </pc:sldChg>
      <pc:sldChg chg="modSp">
        <pc:chgData name="Andersen Sibley, Diane M" userId="S::jg9637kt@minnstate.edu::8f978383-f998-4e03-9fbe-fd1666822769" providerId="AD" clId="Web-{E66B14F4-86EF-E908-EDA8-3C3AD8FFBCCD}" dt="2024-10-10T20:15:28.737" v="166" actId="1076"/>
        <pc:sldMkLst>
          <pc:docMk/>
          <pc:sldMk cId="3268884127" sldId="343"/>
        </pc:sldMkLst>
      </pc:sldChg>
      <pc:sldChg chg="modSp">
        <pc:chgData name="Andersen Sibley, Diane M" userId="S::jg9637kt@minnstate.edu::8f978383-f998-4e03-9fbe-fd1666822769" providerId="AD" clId="Web-{E66B14F4-86EF-E908-EDA8-3C3AD8FFBCCD}" dt="2024-10-10T20:01:39.146" v="52" actId="14100"/>
        <pc:sldMkLst>
          <pc:docMk/>
          <pc:sldMk cId="577284041" sldId="348"/>
        </pc:sldMkLst>
      </pc:sldChg>
      <pc:sldChg chg="modSp">
        <pc:chgData name="Andersen Sibley, Diane M" userId="S::jg9637kt@minnstate.edu::8f978383-f998-4e03-9fbe-fd1666822769" providerId="AD" clId="Web-{E66B14F4-86EF-E908-EDA8-3C3AD8FFBCCD}" dt="2024-10-10T20:11:31.128" v="66" actId="1076"/>
        <pc:sldMkLst>
          <pc:docMk/>
          <pc:sldMk cId="3604213982" sldId="363"/>
        </pc:sldMkLst>
      </pc:sldChg>
      <pc:sldChg chg="modSp">
        <pc:chgData name="Andersen Sibley, Diane M" userId="S::jg9637kt@minnstate.edu::8f978383-f998-4e03-9fbe-fd1666822769" providerId="AD" clId="Web-{E66B14F4-86EF-E908-EDA8-3C3AD8FFBCCD}" dt="2024-10-10T20:18:38.190" v="173" actId="1076"/>
        <pc:sldMkLst>
          <pc:docMk/>
          <pc:sldMk cId="206190978" sldId="371"/>
        </pc:sldMkLst>
      </pc:sldChg>
      <pc:sldChg chg="modSp">
        <pc:chgData name="Andersen Sibley, Diane M" userId="S::jg9637kt@minnstate.edu::8f978383-f998-4e03-9fbe-fd1666822769" providerId="AD" clId="Web-{E66B14F4-86EF-E908-EDA8-3C3AD8FFBCCD}" dt="2024-10-10T19:48:32.601" v="5"/>
        <pc:sldMkLst>
          <pc:docMk/>
          <pc:sldMk cId="1775600944" sldId="703"/>
        </pc:sldMkLst>
      </pc:sldChg>
      <pc:sldChg chg="del">
        <pc:chgData name="Andersen Sibley, Diane M" userId="S::jg9637kt@minnstate.edu::8f978383-f998-4e03-9fbe-fd1666822769" providerId="AD" clId="Web-{E66B14F4-86EF-E908-EDA8-3C3AD8FFBCCD}" dt="2024-10-10T20:22:52.767" v="190"/>
        <pc:sldMkLst>
          <pc:docMk/>
          <pc:sldMk cId="2119458172" sldId="704"/>
        </pc:sldMkLst>
      </pc:sldChg>
      <pc:sldChg chg="modSp">
        <pc:chgData name="Andersen Sibley, Diane M" userId="S::jg9637kt@minnstate.edu::8f978383-f998-4e03-9fbe-fd1666822769" providerId="AD" clId="Web-{E66B14F4-86EF-E908-EDA8-3C3AD8FFBCCD}" dt="2024-10-10T20:20:46.408" v="177" actId="1076"/>
        <pc:sldMkLst>
          <pc:docMk/>
          <pc:sldMk cId="3273017303" sldId="718"/>
        </pc:sldMkLst>
      </pc:sldChg>
      <pc:sldChg chg="modSp">
        <pc:chgData name="Andersen Sibley, Diane M" userId="S::jg9637kt@minnstate.edu::8f978383-f998-4e03-9fbe-fd1666822769" providerId="AD" clId="Web-{E66B14F4-86EF-E908-EDA8-3C3AD8FFBCCD}" dt="2024-10-10T19:46:24.773" v="1" actId="20577"/>
        <pc:sldMkLst>
          <pc:docMk/>
          <pc:sldMk cId="3531720448" sldId="733"/>
        </pc:sldMkLst>
      </pc:sldChg>
    </pc:docChg>
  </pc:docChgLst>
  <pc:docChgLst>
    <pc:chgData name="Andersen Sibley, Diane M" userId="S::jg9637kt@minnstate.edu::8f978383-f998-4e03-9fbe-fd1666822769" providerId="AD" clId="Web-{734E620C-FA21-3192-8384-E4E0857351F9}"/>
    <pc:docChg chg="modSld">
      <pc:chgData name="Andersen Sibley, Diane M" userId="S::jg9637kt@minnstate.edu::8f978383-f998-4e03-9fbe-fd1666822769" providerId="AD" clId="Web-{734E620C-FA21-3192-8384-E4E0857351F9}" dt="2025-07-05T16:30:34.996" v="79" actId="1076"/>
      <pc:docMkLst>
        <pc:docMk/>
      </pc:docMkLst>
      <pc:sldChg chg="modSp">
        <pc:chgData name="Andersen Sibley, Diane M" userId="S::jg9637kt@minnstate.edu::8f978383-f998-4e03-9fbe-fd1666822769" providerId="AD" clId="Web-{734E620C-FA21-3192-8384-E4E0857351F9}" dt="2025-07-05T16:30:34.996" v="79" actId="1076"/>
        <pc:sldMkLst>
          <pc:docMk/>
          <pc:sldMk cId="3881071012" sldId="727"/>
        </pc:sldMkLst>
        <pc:graphicFrameChg chg="mod modGraphic">
          <ac:chgData name="Andersen Sibley, Diane M" userId="S::jg9637kt@minnstate.edu::8f978383-f998-4e03-9fbe-fd1666822769" providerId="AD" clId="Web-{734E620C-FA21-3192-8384-E4E0857351F9}" dt="2025-07-05T16:30:34.996" v="79" actId="1076"/>
          <ac:graphicFrameMkLst>
            <pc:docMk/>
            <pc:sldMk cId="3881071012" sldId="727"/>
            <ac:graphicFrameMk id="6" creationId="{475EBEF1-5F3F-62D0-95D4-83124352586A}"/>
          </ac:graphicFrameMkLst>
        </pc:graphicFrameChg>
      </pc:sldChg>
    </pc:docChg>
  </pc:docChgLst>
  <pc:docChgLst>
    <pc:chgData name="Andersen Sibley, Diane M" userId="S::jg9637kt@minnstate.edu::8f978383-f998-4e03-9fbe-fd1666822769" providerId="AD" clId="Web-{2479CCD9-4EC7-ADB6-92F6-3F98D9B57D84}"/>
    <pc:docChg chg="addSld delSld">
      <pc:chgData name="Andersen Sibley, Diane M" userId="S::jg9637kt@minnstate.edu::8f978383-f998-4e03-9fbe-fd1666822769" providerId="AD" clId="Web-{2479CCD9-4EC7-ADB6-92F6-3F98D9B57D84}" dt="2024-08-02T21:32:56.876" v="7"/>
      <pc:docMkLst>
        <pc:docMk/>
      </pc:docMkLst>
      <pc:sldChg chg="del">
        <pc:chgData name="Andersen Sibley, Diane M" userId="S::jg9637kt@minnstate.edu::8f978383-f998-4e03-9fbe-fd1666822769" providerId="AD" clId="Web-{2479CCD9-4EC7-ADB6-92F6-3F98D9B57D84}" dt="2024-08-02T21:32:56.876" v="7"/>
        <pc:sldMkLst>
          <pc:docMk/>
          <pc:sldMk cId="3737887572" sldId="335"/>
        </pc:sldMkLst>
      </pc:sldChg>
      <pc:sldChg chg="del">
        <pc:chgData name="Andersen Sibley, Diane M" userId="S::jg9637kt@minnstate.edu::8f978383-f998-4e03-9fbe-fd1666822769" providerId="AD" clId="Web-{2479CCD9-4EC7-ADB6-92F6-3F98D9B57D84}" dt="2024-08-02T21:28:35.023" v="1"/>
        <pc:sldMkLst>
          <pc:docMk/>
          <pc:sldMk cId="4045696063" sldId="706"/>
        </pc:sldMkLst>
      </pc:sldChg>
      <pc:sldChg chg="del">
        <pc:chgData name="Andersen Sibley, Diane M" userId="S::jg9637kt@minnstate.edu::8f978383-f998-4e03-9fbe-fd1666822769" providerId="AD" clId="Web-{2479CCD9-4EC7-ADB6-92F6-3F98D9B57D84}" dt="2024-08-02T21:28:36.304" v="2"/>
        <pc:sldMkLst>
          <pc:docMk/>
          <pc:sldMk cId="540081766" sldId="707"/>
        </pc:sldMkLst>
      </pc:sldChg>
      <pc:sldChg chg="del">
        <pc:chgData name="Andersen Sibley, Diane M" userId="S::jg9637kt@minnstate.edu::8f978383-f998-4e03-9fbe-fd1666822769" providerId="AD" clId="Web-{2479CCD9-4EC7-ADB6-92F6-3F98D9B57D84}" dt="2024-08-02T21:28:38.429" v="3"/>
        <pc:sldMkLst>
          <pc:docMk/>
          <pc:sldMk cId="589245081" sldId="708"/>
        </pc:sldMkLst>
      </pc:sldChg>
      <pc:sldChg chg="del">
        <pc:chgData name="Andersen Sibley, Diane M" userId="S::jg9637kt@minnstate.edu::8f978383-f998-4e03-9fbe-fd1666822769" providerId="AD" clId="Web-{2479CCD9-4EC7-ADB6-92F6-3F98D9B57D84}" dt="2024-08-02T21:28:40.476" v="4"/>
        <pc:sldMkLst>
          <pc:docMk/>
          <pc:sldMk cId="1687616895" sldId="709"/>
        </pc:sldMkLst>
      </pc:sldChg>
      <pc:sldChg chg="del">
        <pc:chgData name="Andersen Sibley, Diane M" userId="S::jg9637kt@minnstate.edu::8f978383-f998-4e03-9fbe-fd1666822769" providerId="AD" clId="Web-{2479CCD9-4EC7-ADB6-92F6-3F98D9B57D84}" dt="2024-08-02T21:28:44.242" v="5"/>
        <pc:sldMkLst>
          <pc:docMk/>
          <pc:sldMk cId="2165497447" sldId="710"/>
        </pc:sldMkLst>
      </pc:sldChg>
      <pc:sldChg chg="del">
        <pc:chgData name="Andersen Sibley, Diane M" userId="S::jg9637kt@minnstate.edu::8f978383-f998-4e03-9fbe-fd1666822769" providerId="AD" clId="Web-{2479CCD9-4EC7-ADB6-92F6-3F98D9B57D84}" dt="2024-08-02T21:28:33.382" v="0"/>
        <pc:sldMkLst>
          <pc:docMk/>
          <pc:sldMk cId="981053930" sldId="729"/>
        </pc:sldMkLst>
      </pc:sldChg>
      <pc:sldChg chg="add">
        <pc:chgData name="Andersen Sibley, Diane M" userId="S::jg9637kt@minnstate.edu::8f978383-f998-4e03-9fbe-fd1666822769" providerId="AD" clId="Web-{2479CCD9-4EC7-ADB6-92F6-3F98D9B57D84}" dt="2024-08-02T21:32:51.532" v="6"/>
        <pc:sldMkLst>
          <pc:docMk/>
          <pc:sldMk cId="472603831" sldId="735"/>
        </pc:sldMkLst>
      </pc:sldChg>
    </pc:docChg>
  </pc:docChgLst>
  <pc:docChgLst>
    <pc:chgData name="Andersen Sibley, Diane M" userId="S::jg9637kt@minnstate.edu::8f978383-f998-4e03-9fbe-fd1666822769" providerId="AD" clId="Web-{116E7890-A042-707E-389C-CDE44D8756C2}"/>
    <pc:docChg chg="modSld">
      <pc:chgData name="Andersen Sibley, Diane M" userId="S::jg9637kt@minnstate.edu::8f978383-f998-4e03-9fbe-fd1666822769" providerId="AD" clId="Web-{116E7890-A042-707E-389C-CDE44D8756C2}" dt="2024-09-18T16:15:22.819" v="1"/>
      <pc:docMkLst>
        <pc:docMk/>
      </pc:docMkLst>
      <pc:sldChg chg="modSp">
        <pc:chgData name="Andersen Sibley, Diane M" userId="S::jg9637kt@minnstate.edu::8f978383-f998-4e03-9fbe-fd1666822769" providerId="AD" clId="Web-{116E7890-A042-707E-389C-CDE44D8756C2}" dt="2024-09-18T16:09:38.302" v="0" actId="1076"/>
        <pc:sldMkLst>
          <pc:docMk/>
          <pc:sldMk cId="4205621849" sldId="258"/>
        </pc:sldMkLst>
      </pc:sldChg>
      <pc:sldChg chg="modSp">
        <pc:chgData name="Andersen Sibley, Diane M" userId="S::jg9637kt@minnstate.edu::8f978383-f998-4e03-9fbe-fd1666822769" providerId="AD" clId="Web-{116E7890-A042-707E-389C-CDE44D8756C2}" dt="2024-09-18T16:15:22.819" v="1"/>
        <pc:sldMkLst>
          <pc:docMk/>
          <pc:sldMk cId="636297384" sldId="337"/>
        </pc:sldMkLst>
      </pc:sldChg>
    </pc:docChg>
  </pc:docChgLst>
  <pc:docChgLst>
    <pc:chgData name="Andersen Sibley, Diane M" userId="S::jg9637kt@minnstate.edu::8f978383-f998-4e03-9fbe-fd1666822769" providerId="AD" clId="Web-{16B43F05-6823-96D2-5FD5-5FE9ACCF9DC2}"/>
    <pc:docChg chg="modSld">
      <pc:chgData name="Andersen Sibley, Diane M" userId="S::jg9637kt@minnstate.edu::8f978383-f998-4e03-9fbe-fd1666822769" providerId="AD" clId="Web-{16B43F05-6823-96D2-5FD5-5FE9ACCF9DC2}" dt="2025-05-23T21:07:15.630" v="31" actId="1076"/>
      <pc:docMkLst>
        <pc:docMk/>
      </pc:docMkLst>
      <pc:sldChg chg="modSp">
        <pc:chgData name="Andersen Sibley, Diane M" userId="S::jg9637kt@minnstate.edu::8f978383-f998-4e03-9fbe-fd1666822769" providerId="AD" clId="Web-{16B43F05-6823-96D2-5FD5-5FE9ACCF9DC2}" dt="2025-05-23T21:07:15.630" v="31" actId="1076"/>
        <pc:sldMkLst>
          <pc:docMk/>
          <pc:sldMk cId="1676971912" sldId="290"/>
        </pc:sldMkLst>
      </pc:sldChg>
      <pc:sldChg chg="modSp">
        <pc:chgData name="Andersen Sibley, Diane M" userId="S::jg9637kt@minnstate.edu::8f978383-f998-4e03-9fbe-fd1666822769" providerId="AD" clId="Web-{16B43F05-6823-96D2-5FD5-5FE9ACCF9DC2}" dt="2025-05-23T15:28:31.616" v="3" actId="20577"/>
        <pc:sldMkLst>
          <pc:docMk/>
          <pc:sldMk cId="849040578" sldId="705"/>
        </pc:sldMkLst>
      </pc:sldChg>
      <pc:sldChg chg="modSp">
        <pc:chgData name="Andersen Sibley, Diane M" userId="S::jg9637kt@minnstate.edu::8f978383-f998-4e03-9fbe-fd1666822769" providerId="AD" clId="Web-{16B43F05-6823-96D2-5FD5-5FE9ACCF9DC2}" dt="2025-05-23T15:29:21.290" v="13" actId="20577"/>
        <pc:sldMkLst>
          <pc:docMk/>
          <pc:sldMk cId="1132558400" sldId="731"/>
        </pc:sldMkLst>
      </pc:sldChg>
      <pc:sldChg chg="modSp">
        <pc:chgData name="Andersen Sibley, Diane M" userId="S::jg9637kt@minnstate.edu::8f978383-f998-4e03-9fbe-fd1666822769" providerId="AD" clId="Web-{16B43F05-6823-96D2-5FD5-5FE9ACCF9DC2}" dt="2025-05-23T15:32:28.829" v="28" actId="14100"/>
        <pc:sldMkLst>
          <pc:docMk/>
          <pc:sldMk cId="1652014604" sldId="732"/>
        </pc:sldMkLst>
      </pc:sldChg>
    </pc:docChg>
  </pc:docChgLst>
  <pc:docChgLst>
    <pc:chgData name="Andersen Sibley, Diane M" userId="S::jg9637kt@minnstate.edu::8f978383-f998-4e03-9fbe-fd1666822769" providerId="AD" clId="Web-{259C68EC-DC27-AAEC-7DA0-77B20612DBF1}"/>
    <pc:docChg chg="modSld">
      <pc:chgData name="Andersen Sibley, Diane M" userId="S::jg9637kt@minnstate.edu::8f978383-f998-4e03-9fbe-fd1666822769" providerId="AD" clId="Web-{259C68EC-DC27-AAEC-7DA0-77B20612DBF1}" dt="2025-04-25T23:51:39.792" v="2" actId="20577"/>
      <pc:docMkLst>
        <pc:docMk/>
      </pc:docMkLst>
      <pc:sldChg chg="modSp">
        <pc:chgData name="Andersen Sibley, Diane M" userId="S::jg9637kt@minnstate.edu::8f978383-f998-4e03-9fbe-fd1666822769" providerId="AD" clId="Web-{259C68EC-DC27-AAEC-7DA0-77B20612DBF1}" dt="2025-04-25T23:51:39.792" v="2" actId="20577"/>
        <pc:sldMkLst>
          <pc:docMk/>
          <pc:sldMk cId="0" sldId="292"/>
        </pc:sldMkLst>
      </pc:sldChg>
    </pc:docChg>
  </pc:docChgLst>
  <pc:docChgLst>
    <pc:chgData name="Andersen Sibley, Diane M" userId="S::jg9637kt@minnstate.edu::8f978383-f998-4e03-9fbe-fd1666822769" providerId="AD" clId="Web-{1B933E62-163D-AD39-C81E-F28414A832A8}"/>
    <pc:docChg chg="addSld delSld">
      <pc:chgData name="Andersen Sibley, Diane M" userId="S::jg9637kt@minnstate.edu::8f978383-f998-4e03-9fbe-fd1666822769" providerId="AD" clId="Web-{1B933E62-163D-AD39-C81E-F28414A832A8}" dt="2024-08-02T21:27:44.465" v="7"/>
      <pc:docMkLst>
        <pc:docMk/>
      </pc:docMkLst>
      <pc:sldChg chg="add del">
        <pc:chgData name="Andersen Sibley, Diane M" userId="S::jg9637kt@minnstate.edu::8f978383-f998-4e03-9fbe-fd1666822769" providerId="AD" clId="Web-{1B933E62-163D-AD39-C81E-F28414A832A8}" dt="2024-08-02T21:27:44.434" v="2"/>
        <pc:sldMkLst>
          <pc:docMk/>
          <pc:sldMk cId="849040578" sldId="705"/>
        </pc:sldMkLst>
      </pc:sldChg>
      <pc:sldChg chg="add">
        <pc:chgData name="Andersen Sibley, Diane M" userId="S::jg9637kt@minnstate.edu::8f978383-f998-4e03-9fbe-fd1666822769" providerId="AD" clId="Web-{1B933E62-163D-AD39-C81E-F28414A832A8}" dt="2024-08-02T21:11:26.578" v="0"/>
        <pc:sldMkLst>
          <pc:docMk/>
          <pc:sldMk cId="981053930" sldId="729"/>
        </pc:sldMkLst>
      </pc:sldChg>
      <pc:sldChg chg="add">
        <pc:chgData name="Andersen Sibley, Diane M" userId="S::jg9637kt@minnstate.edu::8f978383-f998-4e03-9fbe-fd1666822769" providerId="AD" clId="Web-{1B933E62-163D-AD39-C81E-F28414A832A8}" dt="2024-08-02T21:27:44.434" v="3"/>
        <pc:sldMkLst>
          <pc:docMk/>
          <pc:sldMk cId="3513432539" sldId="730"/>
        </pc:sldMkLst>
      </pc:sldChg>
      <pc:sldChg chg="add">
        <pc:chgData name="Andersen Sibley, Diane M" userId="S::jg9637kt@minnstate.edu::8f978383-f998-4e03-9fbe-fd1666822769" providerId="AD" clId="Web-{1B933E62-163D-AD39-C81E-F28414A832A8}" dt="2024-08-02T21:27:44.450" v="4"/>
        <pc:sldMkLst>
          <pc:docMk/>
          <pc:sldMk cId="1132558400" sldId="731"/>
        </pc:sldMkLst>
      </pc:sldChg>
      <pc:sldChg chg="add">
        <pc:chgData name="Andersen Sibley, Diane M" userId="S::jg9637kt@minnstate.edu::8f978383-f998-4e03-9fbe-fd1666822769" providerId="AD" clId="Web-{1B933E62-163D-AD39-C81E-F28414A832A8}" dt="2024-08-02T21:27:44.450" v="5"/>
        <pc:sldMkLst>
          <pc:docMk/>
          <pc:sldMk cId="1652014604" sldId="732"/>
        </pc:sldMkLst>
      </pc:sldChg>
      <pc:sldChg chg="add">
        <pc:chgData name="Andersen Sibley, Diane M" userId="S::jg9637kt@minnstate.edu::8f978383-f998-4e03-9fbe-fd1666822769" providerId="AD" clId="Web-{1B933E62-163D-AD39-C81E-F28414A832A8}" dt="2024-08-02T21:27:44.465" v="6"/>
        <pc:sldMkLst>
          <pc:docMk/>
          <pc:sldMk cId="3531720448" sldId="733"/>
        </pc:sldMkLst>
      </pc:sldChg>
      <pc:sldChg chg="add">
        <pc:chgData name="Andersen Sibley, Diane M" userId="S::jg9637kt@minnstate.edu::8f978383-f998-4e03-9fbe-fd1666822769" providerId="AD" clId="Web-{1B933E62-163D-AD39-C81E-F28414A832A8}" dt="2024-08-02T21:27:44.465" v="7"/>
        <pc:sldMkLst>
          <pc:docMk/>
          <pc:sldMk cId="740891790" sldId="734"/>
        </pc:sldMkLst>
      </pc:sldChg>
    </pc:docChg>
  </pc:docChgLst>
  <pc:docChgLst>
    <pc:chgData name="Andersen Sibley, Diane M" userId="S::jg9637kt@minnstate.edu::8f978383-f998-4e03-9fbe-fd1666822769" providerId="AD" clId="Web-{C4531C0C-A756-2D35-86F9-595DE88EEB45}"/>
    <pc:docChg chg="modSld">
      <pc:chgData name="Andersen Sibley, Diane M" userId="S::jg9637kt@minnstate.edu::8f978383-f998-4e03-9fbe-fd1666822769" providerId="AD" clId="Web-{C4531C0C-A756-2D35-86F9-595DE88EEB45}" dt="2025-07-01T19:38:11.628" v="2" actId="20577"/>
      <pc:docMkLst>
        <pc:docMk/>
      </pc:docMkLst>
      <pc:sldChg chg="modSp modCm">
        <pc:chgData name="Andersen Sibley, Diane M" userId="S::jg9637kt@minnstate.edu::8f978383-f998-4e03-9fbe-fd1666822769" providerId="AD" clId="Web-{C4531C0C-A756-2D35-86F9-595DE88EEB45}" dt="2025-07-01T19:38:11.628" v="2" actId="20577"/>
        <pc:sldMkLst>
          <pc:docMk/>
          <pc:sldMk cId="1555269769" sldId="355"/>
        </pc:sldMkLst>
        <pc:spChg chg="mod">
          <ac:chgData name="Andersen Sibley, Diane M" userId="S::jg9637kt@minnstate.edu::8f978383-f998-4e03-9fbe-fd1666822769" providerId="AD" clId="Web-{C4531C0C-A756-2D35-86F9-595DE88EEB45}" dt="2025-07-01T19:38:11.628" v="2" actId="20577"/>
          <ac:spMkLst>
            <pc:docMk/>
            <pc:sldMk cId="1555269769" sldId="355"/>
            <ac:spMk id="3" creationId="{00000000-0000-0000-0000-000000000000}"/>
          </ac:spMkLst>
        </pc:spChg>
        <pc:extLst>
          <p:ext xmlns:p="http://schemas.openxmlformats.org/presentationml/2006/main" uri="{D6D511B9-2390-475A-947B-AFAB55BFBCF1}">
            <pc226:cmChg xmlns:pc226="http://schemas.microsoft.com/office/powerpoint/2022/06/main/command" chg="mod">
              <pc226:chgData name="Andersen Sibley, Diane M" userId="S::jg9637kt@minnstate.edu::8f978383-f998-4e03-9fbe-fd1666822769" providerId="AD" clId="Web-{C4531C0C-A756-2D35-86F9-595DE88EEB45}" dt="2025-07-01T19:37:59.206" v="0" actId="20577"/>
              <pc2:cmMkLst xmlns:pc2="http://schemas.microsoft.com/office/powerpoint/2019/9/main/command">
                <pc:docMk/>
                <pc:sldMk cId="1555269769" sldId="355"/>
                <pc2:cmMk id="{7C08C836-CE66-4CE0-A687-17C9BFEFA73E}"/>
              </pc2:cmMkLst>
            </pc226:cmChg>
            <pc226:cmChg xmlns:pc226="http://schemas.microsoft.com/office/powerpoint/2022/06/main/command" chg="mod">
              <pc226:chgData name="Andersen Sibley, Diane M" userId="S::jg9637kt@minnstate.edu::8f978383-f998-4e03-9fbe-fd1666822769" providerId="AD" clId="Web-{C4531C0C-A756-2D35-86F9-595DE88EEB45}" dt="2025-07-01T19:37:59.206" v="0" actId="20577"/>
              <pc2:cmMkLst xmlns:pc2="http://schemas.microsoft.com/office/powerpoint/2019/9/main/command">
                <pc:docMk/>
                <pc:sldMk cId="1555269769" sldId="355"/>
                <pc2:cmMk id="{D0425F97-52A2-410D-9276-D6B039E335BA}"/>
              </pc2:cmMkLst>
            </pc226:cmChg>
          </p:ext>
        </pc:extLst>
      </pc:sldChg>
    </pc:docChg>
  </pc:docChgLst>
  <pc:docChgLst>
    <pc:chgData name="Andersen Sibley, Diane M" userId="S::jg9637kt@minnstate.edu::8f978383-f998-4e03-9fbe-fd1666822769" providerId="AD" clId="Web-{F8F8FC22-1E1C-AC43-E2A6-06BA1CFF253B}"/>
    <pc:docChg chg="addSld delSld modSld sldOrd">
      <pc:chgData name="Andersen Sibley, Diane M" userId="S::jg9637kt@minnstate.edu::8f978383-f998-4e03-9fbe-fd1666822769" providerId="AD" clId="Web-{F8F8FC22-1E1C-AC43-E2A6-06BA1CFF253B}" dt="2025-05-22T16:27:20.080" v="145" actId="1076"/>
      <pc:docMkLst>
        <pc:docMk/>
      </pc:docMkLst>
      <pc:sldChg chg="modSp">
        <pc:chgData name="Andersen Sibley, Diane M" userId="S::jg9637kt@minnstate.edu::8f978383-f998-4e03-9fbe-fd1666822769" providerId="AD" clId="Web-{F8F8FC22-1E1C-AC43-E2A6-06BA1CFF253B}" dt="2025-05-22T16:27:20.080" v="145" actId="1076"/>
        <pc:sldMkLst>
          <pc:docMk/>
          <pc:sldMk cId="3163780323" sldId="320"/>
        </pc:sldMkLst>
      </pc:sldChg>
      <pc:sldChg chg="modSp">
        <pc:chgData name="Andersen Sibley, Diane M" userId="S::jg9637kt@minnstate.edu::8f978383-f998-4e03-9fbe-fd1666822769" providerId="AD" clId="Web-{F8F8FC22-1E1C-AC43-E2A6-06BA1CFF253B}" dt="2025-05-22T16:18:48.694" v="138" actId="20577"/>
        <pc:sldMkLst>
          <pc:docMk/>
          <pc:sldMk cId="3887638388" sldId="327"/>
        </pc:sldMkLst>
      </pc:sldChg>
      <pc:sldChg chg="modSp">
        <pc:chgData name="Andersen Sibley, Diane M" userId="S::jg9637kt@minnstate.edu::8f978383-f998-4e03-9fbe-fd1666822769" providerId="AD" clId="Web-{F8F8FC22-1E1C-AC43-E2A6-06BA1CFF253B}" dt="2025-05-22T16:23:58.847" v="141" actId="20577"/>
        <pc:sldMkLst>
          <pc:docMk/>
          <pc:sldMk cId="1450612806" sldId="336"/>
        </pc:sldMkLst>
      </pc:sldChg>
      <pc:sldChg chg="modSp">
        <pc:chgData name="Andersen Sibley, Diane M" userId="S::jg9637kt@minnstate.edu::8f978383-f998-4e03-9fbe-fd1666822769" providerId="AD" clId="Web-{F8F8FC22-1E1C-AC43-E2A6-06BA1CFF253B}" dt="2025-05-22T14:05:36.715" v="68" actId="20577"/>
        <pc:sldMkLst>
          <pc:docMk/>
          <pc:sldMk cId="849040578" sldId="705"/>
        </pc:sldMkLst>
      </pc:sldChg>
      <pc:sldChg chg="modSp">
        <pc:chgData name="Andersen Sibley, Diane M" userId="S::jg9637kt@minnstate.edu::8f978383-f998-4e03-9fbe-fd1666822769" providerId="AD" clId="Web-{F8F8FC22-1E1C-AC43-E2A6-06BA1CFF253B}" dt="2025-05-22T14:08:20.684" v="88" actId="20577"/>
        <pc:sldMkLst>
          <pc:docMk/>
          <pc:sldMk cId="3513432539" sldId="730"/>
        </pc:sldMkLst>
      </pc:sldChg>
      <pc:sldChg chg="modSp">
        <pc:chgData name="Andersen Sibley, Diane M" userId="S::jg9637kt@minnstate.edu::8f978383-f998-4e03-9fbe-fd1666822769" providerId="AD" clId="Web-{F8F8FC22-1E1C-AC43-E2A6-06BA1CFF253B}" dt="2025-05-22T14:09:12.669" v="95" actId="20577"/>
        <pc:sldMkLst>
          <pc:docMk/>
          <pc:sldMk cId="1132558400" sldId="731"/>
        </pc:sldMkLst>
      </pc:sldChg>
      <pc:sldChg chg="addSp delSp modSp">
        <pc:chgData name="Andersen Sibley, Diane M" userId="S::jg9637kt@minnstate.edu::8f978383-f998-4e03-9fbe-fd1666822769" providerId="AD" clId="Web-{F8F8FC22-1E1C-AC43-E2A6-06BA1CFF253B}" dt="2025-05-22T14:10:00.825" v="102" actId="20577"/>
        <pc:sldMkLst>
          <pc:docMk/>
          <pc:sldMk cId="1652014604" sldId="732"/>
        </pc:sldMkLst>
      </pc:sldChg>
      <pc:sldChg chg="modSp">
        <pc:chgData name="Andersen Sibley, Diane M" userId="S::jg9637kt@minnstate.edu::8f978383-f998-4e03-9fbe-fd1666822769" providerId="AD" clId="Web-{F8F8FC22-1E1C-AC43-E2A6-06BA1CFF253B}" dt="2025-05-22T14:10:44.810" v="109" actId="20577"/>
        <pc:sldMkLst>
          <pc:docMk/>
          <pc:sldMk cId="3531720448" sldId="733"/>
        </pc:sldMkLst>
      </pc:sldChg>
      <pc:sldChg chg="modSp">
        <pc:chgData name="Andersen Sibley, Diane M" userId="S::jg9637kt@minnstate.edu::8f978383-f998-4e03-9fbe-fd1666822769" providerId="AD" clId="Web-{F8F8FC22-1E1C-AC43-E2A6-06BA1CFF253B}" dt="2025-05-22T14:11:01.763" v="112" actId="20577"/>
        <pc:sldMkLst>
          <pc:docMk/>
          <pc:sldMk cId="740891790" sldId="734"/>
        </pc:sldMkLst>
      </pc:sldChg>
      <pc:sldChg chg="modSp new">
        <pc:chgData name="Andersen Sibley, Diane M" userId="S::jg9637kt@minnstate.edu::8f978383-f998-4e03-9fbe-fd1666822769" providerId="AD" clId="Web-{F8F8FC22-1E1C-AC43-E2A6-06BA1CFF253B}" dt="2025-05-22T14:11:12.091" v="114" actId="20577"/>
        <pc:sldMkLst>
          <pc:docMk/>
          <pc:sldMk cId="615030252" sldId="737"/>
        </pc:sldMkLst>
      </pc:sldChg>
      <pc:sldChg chg="modSp new del ord">
        <pc:chgData name="Andersen Sibley, Diane M" userId="S::jg9637kt@minnstate.edu::8f978383-f998-4e03-9fbe-fd1666822769" providerId="AD" clId="Web-{F8F8FC22-1E1C-AC43-E2A6-06BA1CFF253B}" dt="2025-05-22T16:14:24.837" v="133"/>
        <pc:sldMkLst>
          <pc:docMk/>
          <pc:sldMk cId="3792819893" sldId="738"/>
        </pc:sldMkLst>
      </pc:sldChg>
    </pc:docChg>
  </pc:docChgLst>
  <pc:docChgLst>
    <pc:chgData name="Andersen Sibley, Diane M" userId="S::jg9637kt@minnstate.edu::8f978383-f998-4e03-9fbe-fd1666822769" providerId="AD" clId="Web-{BC0F0C38-EF14-662D-E26C-F28380E73DA8}"/>
    <pc:docChg chg="modSld">
      <pc:chgData name="Andersen Sibley, Diane M" userId="S::jg9637kt@minnstate.edu::8f978383-f998-4e03-9fbe-fd1666822769" providerId="AD" clId="Web-{BC0F0C38-EF14-662D-E26C-F28380E73DA8}" dt="2025-06-05T17:09:14.264" v="2" actId="20577"/>
      <pc:docMkLst>
        <pc:docMk/>
      </pc:docMkLst>
      <pc:sldChg chg="modSp">
        <pc:chgData name="Andersen Sibley, Diane M" userId="S::jg9637kt@minnstate.edu::8f978383-f998-4e03-9fbe-fd1666822769" providerId="AD" clId="Web-{BC0F0C38-EF14-662D-E26C-F28380E73DA8}" dt="2025-06-05T17:09:14.264" v="2" actId="20577"/>
        <pc:sldMkLst>
          <pc:docMk/>
          <pc:sldMk cId="1132558400" sldId="731"/>
        </pc:sldMkLst>
        <pc:spChg chg="mod">
          <ac:chgData name="Andersen Sibley, Diane M" userId="S::jg9637kt@minnstate.edu::8f978383-f998-4e03-9fbe-fd1666822769" providerId="AD" clId="Web-{BC0F0C38-EF14-662D-E26C-F28380E73DA8}" dt="2025-06-05T17:09:14.264" v="2" actId="20577"/>
          <ac:spMkLst>
            <pc:docMk/>
            <pc:sldMk cId="1132558400" sldId="731"/>
            <ac:spMk id="3" creationId="{99039FAB-4A02-4137-BADF-FE7929CE60FE}"/>
          </ac:spMkLst>
        </pc:spChg>
      </pc:sldChg>
    </pc:docChg>
  </pc:docChgLst>
  <pc:docChgLst>
    <pc:chgData name="Werner-Dempsey, Anne M" userId="S::ap8309ag@minnstate.edu::86cc4cb2-14f3-4a44-b327-1d8f690700da" providerId="AD" clId="Web-{F3D3D1ED-6C7B-3AA4-A613-9A9E9FE6B612}"/>
    <pc:docChg chg="mod modSld">
      <pc:chgData name="Werner-Dempsey, Anne M" userId="S::ap8309ag@minnstate.edu::86cc4cb2-14f3-4a44-b327-1d8f690700da" providerId="AD" clId="Web-{F3D3D1ED-6C7B-3AA4-A613-9A9E9FE6B612}" dt="2024-09-02T23:47:03.826" v="90" actId="1076"/>
      <pc:docMkLst>
        <pc:docMk/>
      </pc:docMkLst>
      <pc:sldChg chg="addSp modSp">
        <pc:chgData name="Werner-Dempsey, Anne M" userId="S::ap8309ag@minnstate.edu::86cc4cb2-14f3-4a44-b327-1d8f690700da" providerId="AD" clId="Web-{F3D3D1ED-6C7B-3AA4-A613-9A9E9FE6B612}" dt="2024-09-02T23:10:53.834" v="7" actId="1076"/>
        <pc:sldMkLst>
          <pc:docMk/>
          <pc:sldMk cId="0" sldId="259"/>
        </pc:sldMkLst>
      </pc:sldChg>
      <pc:sldChg chg="addSp modSp">
        <pc:chgData name="Werner-Dempsey, Anne M" userId="S::ap8309ag@minnstate.edu::86cc4cb2-14f3-4a44-b327-1d8f690700da" providerId="AD" clId="Web-{F3D3D1ED-6C7B-3AA4-A613-9A9E9FE6B612}" dt="2024-09-02T23:11:21.497" v="12" actId="1076"/>
        <pc:sldMkLst>
          <pc:docMk/>
          <pc:sldMk cId="0" sldId="260"/>
        </pc:sldMkLst>
      </pc:sldChg>
      <pc:sldChg chg="addSp modSp">
        <pc:chgData name="Werner-Dempsey, Anne M" userId="S::ap8309ag@minnstate.edu::86cc4cb2-14f3-4a44-b327-1d8f690700da" providerId="AD" clId="Web-{F3D3D1ED-6C7B-3AA4-A613-9A9E9FE6B612}" dt="2024-09-02T23:10:04.661" v="5" actId="1076"/>
        <pc:sldMkLst>
          <pc:docMk/>
          <pc:sldMk cId="0" sldId="261"/>
        </pc:sldMkLst>
      </pc:sldChg>
      <pc:sldChg chg="addSp modSp">
        <pc:chgData name="Werner-Dempsey, Anne M" userId="S::ap8309ag@minnstate.edu::86cc4cb2-14f3-4a44-b327-1d8f690700da" providerId="AD" clId="Web-{F3D3D1ED-6C7B-3AA4-A613-9A9E9FE6B612}" dt="2024-09-02T23:11:55.264" v="14" actId="1076"/>
        <pc:sldMkLst>
          <pc:docMk/>
          <pc:sldMk cId="0" sldId="267"/>
        </pc:sldMkLst>
      </pc:sldChg>
      <pc:sldChg chg="addSp">
        <pc:chgData name="Werner-Dempsey, Anne M" userId="S::ap8309ag@minnstate.edu::86cc4cb2-14f3-4a44-b327-1d8f690700da" providerId="AD" clId="Web-{F3D3D1ED-6C7B-3AA4-A613-9A9E9FE6B612}" dt="2024-09-02T23:41:02.189" v="82"/>
        <pc:sldMkLst>
          <pc:docMk/>
          <pc:sldMk cId="0" sldId="308"/>
        </pc:sldMkLst>
      </pc:sldChg>
      <pc:sldChg chg="addSp modSp">
        <pc:chgData name="Werner-Dempsey, Anne M" userId="S::ap8309ag@minnstate.edu::86cc4cb2-14f3-4a44-b327-1d8f690700da" providerId="AD" clId="Web-{F3D3D1ED-6C7B-3AA4-A613-9A9E9FE6B612}" dt="2024-09-02T23:07:04.719" v="3" actId="1076"/>
        <pc:sldMkLst>
          <pc:docMk/>
          <pc:sldMk cId="2359421199" sldId="326"/>
        </pc:sldMkLst>
      </pc:sldChg>
      <pc:sldChg chg="addSp modSp">
        <pc:chgData name="Werner-Dempsey, Anne M" userId="S::ap8309ag@minnstate.edu::86cc4cb2-14f3-4a44-b327-1d8f690700da" providerId="AD" clId="Web-{F3D3D1ED-6C7B-3AA4-A613-9A9E9FE6B612}" dt="2024-09-02T23:18:37.446" v="19" actId="1076"/>
        <pc:sldMkLst>
          <pc:docMk/>
          <pc:sldMk cId="1450612806" sldId="336"/>
        </pc:sldMkLst>
      </pc:sldChg>
      <pc:sldChg chg="addSp">
        <pc:chgData name="Werner-Dempsey, Anne M" userId="S::ap8309ag@minnstate.edu::86cc4cb2-14f3-4a44-b327-1d8f690700da" providerId="AD" clId="Web-{F3D3D1ED-6C7B-3AA4-A613-9A9E9FE6B612}" dt="2024-09-02T23:19:03.041" v="20"/>
        <pc:sldMkLst>
          <pc:docMk/>
          <pc:sldMk cId="2212619664" sldId="347"/>
        </pc:sldMkLst>
      </pc:sldChg>
      <pc:sldChg chg="addSp modSp">
        <pc:chgData name="Werner-Dempsey, Anne M" userId="S::ap8309ag@minnstate.edu::86cc4cb2-14f3-4a44-b327-1d8f690700da" providerId="AD" clId="Web-{F3D3D1ED-6C7B-3AA4-A613-9A9E9FE6B612}" dt="2024-09-02T23:21:40.749" v="22" actId="1076"/>
        <pc:sldMkLst>
          <pc:docMk/>
          <pc:sldMk cId="577284041" sldId="348"/>
        </pc:sldMkLst>
      </pc:sldChg>
      <pc:sldChg chg="addSp modSp">
        <pc:chgData name="Werner-Dempsey, Anne M" userId="S::ap8309ag@minnstate.edu::86cc4cb2-14f3-4a44-b327-1d8f690700da" providerId="AD" clId="Web-{F3D3D1ED-6C7B-3AA4-A613-9A9E9FE6B612}" dt="2024-09-02T23:28:47.514" v="70" actId="1076"/>
        <pc:sldMkLst>
          <pc:docMk/>
          <pc:sldMk cId="354071625" sldId="349"/>
        </pc:sldMkLst>
      </pc:sldChg>
      <pc:sldChg chg="addSp modSp">
        <pc:chgData name="Werner-Dempsey, Anne M" userId="S::ap8309ag@minnstate.edu::86cc4cb2-14f3-4a44-b327-1d8f690700da" providerId="AD" clId="Web-{F3D3D1ED-6C7B-3AA4-A613-9A9E9FE6B612}" dt="2024-09-02T23:28:56.701" v="72" actId="1076"/>
        <pc:sldMkLst>
          <pc:docMk/>
          <pc:sldMk cId="4042892667" sldId="350"/>
        </pc:sldMkLst>
      </pc:sldChg>
      <pc:sldChg chg="addSp">
        <pc:chgData name="Werner-Dempsey, Anne M" userId="S::ap8309ag@minnstate.edu::86cc4cb2-14f3-4a44-b327-1d8f690700da" providerId="AD" clId="Web-{F3D3D1ED-6C7B-3AA4-A613-9A9E9FE6B612}" dt="2024-09-02T23:29:36.968" v="73"/>
        <pc:sldMkLst>
          <pc:docMk/>
          <pc:sldMk cId="1861357981" sldId="351"/>
        </pc:sldMkLst>
      </pc:sldChg>
      <pc:sldChg chg="addSp modSp">
        <pc:chgData name="Werner-Dempsey, Anne M" userId="S::ap8309ag@minnstate.edu::86cc4cb2-14f3-4a44-b327-1d8f690700da" providerId="AD" clId="Web-{F3D3D1ED-6C7B-3AA4-A613-9A9E9FE6B612}" dt="2024-09-02T23:33:40.506" v="79" actId="1076"/>
        <pc:sldMkLst>
          <pc:docMk/>
          <pc:sldMk cId="40822994" sldId="352"/>
        </pc:sldMkLst>
      </pc:sldChg>
      <pc:sldChg chg="addSp modSp modCm">
        <pc:chgData name="Werner-Dempsey, Anne M" userId="S::ap8309ag@minnstate.edu::86cc4cb2-14f3-4a44-b327-1d8f690700da" providerId="AD" clId="Web-{F3D3D1ED-6C7B-3AA4-A613-9A9E9FE6B612}" dt="2024-09-02T23:26:16.556" v="68" actId="1076"/>
        <pc:sldMkLst>
          <pc:docMk/>
          <pc:sldMk cId="1555269769" sldId="355"/>
        </pc:sldMkLst>
        <pc:extLst>
          <p:ext xmlns:p="http://schemas.openxmlformats.org/presentationml/2006/main" uri="{D6D511B9-2390-475A-947B-AFAB55BFBCF1}">
            <pc226:cmChg xmlns:pc226="http://schemas.microsoft.com/office/powerpoint/2022/06/main/command" chg="mod">
              <pc226:chgData name="Werner-Dempsey, Anne M" userId="S::ap8309ag@minnstate.edu::86cc4cb2-14f3-4a44-b327-1d8f690700da" providerId="AD" clId="Web-{F3D3D1ED-6C7B-3AA4-A613-9A9E9FE6B612}" dt="2024-09-02T23:25:52.243" v="65" actId="20577"/>
              <pc2:cmMkLst xmlns:pc2="http://schemas.microsoft.com/office/powerpoint/2019/9/main/command">
                <pc:docMk/>
                <pc:sldMk cId="1555269769" sldId="355"/>
                <pc2:cmMk id="{7C08C836-CE66-4CE0-A687-17C9BFEFA73E}"/>
              </pc2:cmMkLst>
            </pc226:cmChg>
            <pc226:cmChg xmlns:pc226="http://schemas.microsoft.com/office/powerpoint/2022/06/main/command" chg="mod">
              <pc226:chgData name="Werner-Dempsey, Anne M" userId="S::ap8309ag@minnstate.edu::86cc4cb2-14f3-4a44-b327-1d8f690700da" providerId="AD" clId="Web-{F3D3D1ED-6C7B-3AA4-A613-9A9E9FE6B612}" dt="2024-09-02T23:25:52.243" v="65" actId="20577"/>
              <pc2:cmMkLst xmlns:pc2="http://schemas.microsoft.com/office/powerpoint/2019/9/main/command">
                <pc:docMk/>
                <pc:sldMk cId="1555269769" sldId="355"/>
                <pc2:cmMk id="{D0425F97-52A2-410D-9276-D6B039E335BA}"/>
              </pc2:cmMkLst>
            </pc226:cmChg>
          </p:ext>
        </pc:extLst>
      </pc:sldChg>
      <pc:sldChg chg="addSp modSp">
        <pc:chgData name="Werner-Dempsey, Anne M" userId="S::ap8309ag@minnstate.edu::86cc4cb2-14f3-4a44-b327-1d8f690700da" providerId="AD" clId="Web-{F3D3D1ED-6C7B-3AA4-A613-9A9E9FE6B612}" dt="2024-09-02T23:30:03.172" v="75" actId="1076"/>
        <pc:sldMkLst>
          <pc:docMk/>
          <pc:sldMk cId="2702818719" sldId="356"/>
        </pc:sldMkLst>
      </pc:sldChg>
      <pc:sldChg chg="addSp modSp">
        <pc:chgData name="Werner-Dempsey, Anne M" userId="S::ap8309ag@minnstate.edu::86cc4cb2-14f3-4a44-b327-1d8f690700da" providerId="AD" clId="Web-{F3D3D1ED-6C7B-3AA4-A613-9A9E9FE6B612}" dt="2024-09-02T23:30:26.938" v="77" actId="1076"/>
        <pc:sldMkLst>
          <pc:docMk/>
          <pc:sldMk cId="3064359201" sldId="357"/>
        </pc:sldMkLst>
      </pc:sldChg>
      <pc:sldChg chg="addSp modSp">
        <pc:chgData name="Werner-Dempsey, Anne M" userId="S::ap8309ag@minnstate.edu::86cc4cb2-14f3-4a44-b327-1d8f690700da" providerId="AD" clId="Web-{F3D3D1ED-6C7B-3AA4-A613-9A9E9FE6B612}" dt="2024-09-02T23:34:43.007" v="81" actId="1076"/>
        <pc:sldMkLst>
          <pc:docMk/>
          <pc:sldMk cId="1423196767" sldId="360"/>
        </pc:sldMkLst>
      </pc:sldChg>
      <pc:sldChg chg="addSp modSp">
        <pc:chgData name="Werner-Dempsey, Anne M" userId="S::ap8309ag@minnstate.edu::86cc4cb2-14f3-4a44-b327-1d8f690700da" providerId="AD" clId="Web-{F3D3D1ED-6C7B-3AA4-A613-9A9E9FE6B612}" dt="2024-09-02T23:44:48.870" v="87" actId="1076"/>
        <pc:sldMkLst>
          <pc:docMk/>
          <pc:sldMk cId="2658537311" sldId="374"/>
        </pc:sldMkLst>
      </pc:sldChg>
      <pc:sldChg chg="addSp">
        <pc:chgData name="Werner-Dempsey, Anne M" userId="S::ap8309ag@minnstate.edu::86cc4cb2-14f3-4a44-b327-1d8f690700da" providerId="AD" clId="Web-{F3D3D1ED-6C7B-3AA4-A613-9A9E9FE6B612}" dt="2024-09-02T23:46:23.294" v="88"/>
        <pc:sldMkLst>
          <pc:docMk/>
          <pc:sldMk cId="2106849995" sldId="375"/>
        </pc:sldMkLst>
      </pc:sldChg>
      <pc:sldChg chg="addSp delSp modSp">
        <pc:chgData name="Werner-Dempsey, Anne M" userId="S::ap8309ag@minnstate.edu::86cc4cb2-14f3-4a44-b327-1d8f690700da" providerId="AD" clId="Web-{F3D3D1ED-6C7B-3AA4-A613-9A9E9FE6B612}" dt="2024-09-02T23:11:09.210" v="10"/>
        <pc:sldMkLst>
          <pc:docMk/>
          <pc:sldMk cId="0" sldId="712"/>
        </pc:sldMkLst>
      </pc:sldChg>
      <pc:sldChg chg="addSp modSp">
        <pc:chgData name="Werner-Dempsey, Anne M" userId="S::ap8309ag@minnstate.edu::86cc4cb2-14f3-4a44-b327-1d8f690700da" providerId="AD" clId="Web-{F3D3D1ED-6C7B-3AA4-A613-9A9E9FE6B612}" dt="2024-09-02T23:47:03.826" v="90" actId="1076"/>
        <pc:sldMkLst>
          <pc:docMk/>
          <pc:sldMk cId="669947541" sldId="720"/>
        </pc:sldMkLst>
      </pc:sldChg>
      <pc:sldChg chg="addSp modSp">
        <pc:chgData name="Werner-Dempsey, Anne M" userId="S::ap8309ag@minnstate.edu::86cc4cb2-14f3-4a44-b327-1d8f690700da" providerId="AD" clId="Web-{F3D3D1ED-6C7B-3AA4-A613-9A9E9FE6B612}" dt="2024-09-02T23:44:32.088" v="85" actId="1076"/>
        <pc:sldMkLst>
          <pc:docMk/>
          <pc:sldMk cId="3735966484" sldId="728"/>
        </pc:sldMkLst>
      </pc:sldChg>
      <pc:sldChg chg="addSp modSp">
        <pc:chgData name="Werner-Dempsey, Anne M" userId="S::ap8309ag@minnstate.edu::86cc4cb2-14f3-4a44-b327-1d8f690700da" providerId="AD" clId="Web-{F3D3D1ED-6C7B-3AA4-A613-9A9E9FE6B612}" dt="2024-09-02T23:13:36.798" v="16" actId="1076"/>
        <pc:sldMkLst>
          <pc:docMk/>
          <pc:sldMk cId="472603831" sldId="735"/>
        </pc:sldMkLst>
      </pc:sldChg>
    </pc:docChg>
  </pc:docChgLst>
</pc:chgInfo>
</file>

<file path=ppt/comments/modernComment_148_EACA479.xml><?xml version="1.0" encoding="utf-8"?>
<p188:cmLst xmlns:a="http://schemas.openxmlformats.org/drawingml/2006/main" xmlns:r="http://schemas.openxmlformats.org/officeDocument/2006/relationships" xmlns:p188="http://schemas.microsoft.com/office/powerpoint/2018/8/main">
  <p188:cm id="{B74C724C-4507-4408-A7ED-03762B170BA9}" authorId="{5BDAF287-7240-2A7C-FCD1-091BE0C96901}" created="2024-09-02T23:17:40.851">
    <pc:sldMkLst xmlns:pc="http://schemas.microsoft.com/office/powerpoint/2013/main/command">
      <pc:docMk/>
      <pc:sldMk cId="246195321" sldId="328"/>
    </pc:sldMkLst>
    <p188:txBody>
      <a:bodyPr/>
      <a:lstStyle/>
      <a:p>
        <a:r>
          <a:rPr lang="en-US"/>
          <a:t>We do not have a slide about life long learning.  
It is in the main document and there is a quiz question that I would like to keep. 
1.     Why is lifelong learning essential for those with health care careers? To:
a.     Avoid disciplinary action
b.     Compete with co-workers
c.     Earn more respect and money
d.     Improve skills and increase job retention
Answer: d</a:t>
        </a:r>
      </a:p>
    </p188:txBody>
  </p188:cm>
</p188:cmLst>
</file>

<file path=ppt/comments/modernComment_163_5CB38889.xml><?xml version="1.0" encoding="utf-8"?>
<p188:cmLst xmlns:a="http://schemas.openxmlformats.org/drawingml/2006/main" xmlns:r="http://schemas.openxmlformats.org/officeDocument/2006/relationships" xmlns:p188="http://schemas.microsoft.com/office/powerpoint/2018/8/main">
  <p188:cm id="{D0425F97-52A2-410D-9276-D6B039E335BA}" authorId="{5BDAF287-7240-2A7C-FCD1-091BE0C96901}" created="2024-09-02T23:23:34.049">
    <ac:txMkLst xmlns:ac="http://schemas.microsoft.com/office/drawing/2013/main/command">
      <pc:docMk xmlns:pc="http://schemas.microsoft.com/office/powerpoint/2013/main/command"/>
      <pc:sldMk xmlns:pc="http://schemas.microsoft.com/office/powerpoint/2013/main/command" cId="1555269769" sldId="355"/>
      <ac:spMk id="3" creationId="{00000000-0000-0000-0000-000000000000}"/>
      <ac:txMk cp="16" len="43">
        <ac:context len="541" hash="2369806085"/>
      </ac:txMk>
    </ac:txMkLst>
    <p188:pos x="5595257" y="664028"/>
    <p188:txBody>
      <a:bodyPr/>
      <a:lstStyle/>
      <a:p>
        <a:r>
          <a:rPr lang="en-US"/>
          <a:t>Should include name and contact information - added first line</a:t>
        </a:r>
      </a:p>
    </p188:txBody>
    <p188:extLst>
      <p:ext xmlns:p="http://schemas.openxmlformats.org/presentationml/2006/main" uri="{57CB4572-C831-44C2-8A1C-0ADB6CCDFE69}">
        <p223:reactions xmlns:p223="http://schemas.microsoft.com/office/powerpoint/2022/03/main">
          <p223:rxn type="👍">
            <p223:instance time="2024-09-03T21:01:31.130" authorId="{7C0C390A-923E-A637-84C8-F3A21994876D}"/>
          </p223:rxn>
        </p223:reactions>
      </p:ext>
    </p188:extLst>
  </p188:cm>
  <p188:cm id="{7C08C836-CE66-4CE0-A687-17C9BFEFA73E}" authorId="{5BDAF287-7240-2A7C-FCD1-091BE0C96901}" created="2024-09-02T23:25:27.805">
    <ac:txMkLst xmlns:ac="http://schemas.microsoft.com/office/drawing/2013/main/command">
      <pc:docMk xmlns:pc="http://schemas.microsoft.com/office/powerpoint/2013/main/command"/>
      <pc:sldMk xmlns:pc="http://schemas.microsoft.com/office/powerpoint/2013/main/command" cId="1555269769" sldId="355"/>
      <ac:spMk id="3" creationId="{00000000-0000-0000-0000-000000000000}"/>
      <ac:txMk cp="61" len="28">
        <ac:context len="541" hash="2369806085"/>
      </ac:txMk>
    </ac:txMkLst>
    <p188:pos x="9339942" y="653142"/>
    <p188:txBody>
      <a:bodyPr/>
      <a:lstStyle/>
      <a:p>
        <a:r>
          <a:rPr lang="en-US"/>
          <a:t>ie phone number and email </a:t>
        </a:r>
      </a:p>
    </p188:txBody>
    <p188:extLst>
      <p:ext xmlns:p="http://schemas.openxmlformats.org/presentationml/2006/main" uri="{57CB4572-C831-44C2-8A1C-0ADB6CCDFE69}">
        <p223:reactions xmlns:p223="http://schemas.microsoft.com/office/powerpoint/2022/03/main">
          <p223:rxn type="👍">
            <p223:instance time="2024-09-03T21:01:32.895" authorId="{7C0C390A-923E-A637-84C8-F3A21994876D}"/>
          </p223:rxn>
        </p223:reactions>
      </p:ext>
    </p188:extLst>
  </p188:cm>
</p188:cmLst>
</file>

<file path=ppt/diagrams/_rels/data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hyperlink" Target="https://www.who.int/health-topics/quality-of-care" TargetMode="External"/><Relationship Id="rId5" Type="http://schemas.openxmlformats.org/officeDocument/2006/relationships/image" Target="../media/image47.svg"/><Relationship Id="rId4" Type="http://schemas.openxmlformats.org/officeDocument/2006/relationships/image" Target="../media/image46.png"/></Relationships>
</file>

<file path=ppt/diagrams/_rels/data4.xml.rels><?xml version="1.0" encoding="UTF-8" standalone="yes"?>
<Relationships xmlns="http://schemas.openxmlformats.org/package/2006/relationships"><Relationship Id="rId1" Type="http://schemas.openxmlformats.org/officeDocument/2006/relationships/hyperlink" Target="https://www.health.state.mn.us/about/overview.pdf" TargetMode="External"/></Relationships>
</file>

<file path=ppt/diagrams/_rels/data5.xml.rels><?xml version="1.0" encoding="UTF-8" standalone="yes"?>
<Relationships xmlns="http://schemas.openxmlformats.org/package/2006/relationships"><Relationship Id="rId2" Type="http://schemas.openxmlformats.org/officeDocument/2006/relationships/hyperlink" Target="https://youtu.be/bMEFp8cl19c?si=dhlCc2f6XcRFTiS5" TargetMode="External"/><Relationship Id="rId1" Type="http://schemas.openxmlformats.org/officeDocument/2006/relationships/hyperlink" Target="https://www.cdc.gov/" TargetMode="External"/></Relationships>
</file>

<file path=ppt/diagrams/_rels/data6.xml.rels><?xml version="1.0" encoding="UTF-8" standalone="yes"?>
<Relationships xmlns="http://schemas.openxmlformats.org/package/2006/relationships"><Relationship Id="rId3" Type="http://schemas.openxmlformats.org/officeDocument/2006/relationships/hyperlink" Target="https://www.nih.gov/" TargetMode="External"/><Relationship Id="rId2" Type="http://schemas.openxmlformats.org/officeDocument/2006/relationships/hyperlink" Target="https://www.who.int/" TargetMode="External"/><Relationship Id="rId1" Type="http://schemas.openxmlformats.org/officeDocument/2006/relationships/hyperlink" Target="https://www.osha.gov/" TargetMode="External"/><Relationship Id="rId4" Type="http://schemas.openxmlformats.org/officeDocument/2006/relationships/hyperlink" Target="https://www.usphs.gov/" TargetMode="External"/></Relationships>
</file>

<file path=ppt/diagrams/_rels/data7.xml.rels><?xml version="1.0" encoding="UTF-8" standalone="yes"?>
<Relationships xmlns="http://schemas.openxmlformats.org/package/2006/relationships"><Relationship Id="rId3" Type="http://schemas.openxmlformats.org/officeDocument/2006/relationships/hyperlink" Target="https://www.alz.org/" TargetMode="External"/><Relationship Id="rId2" Type="http://schemas.openxmlformats.org/officeDocument/2006/relationships/hyperlink" Target="https://www.heart.org/" TargetMode="External"/><Relationship Id="rId1" Type="http://schemas.openxmlformats.org/officeDocument/2006/relationships/hyperlink" Target="https://www.marchofdimes.org/" TargetMode="External"/><Relationship Id="rId5" Type="http://schemas.openxmlformats.org/officeDocument/2006/relationships/hyperlink" Target="https://www.redcross.org/" TargetMode="External"/><Relationship Id="rId4" Type="http://schemas.openxmlformats.org/officeDocument/2006/relationships/hyperlink" Target="https://www.cancer.org/about-us/what-we-do.html" TargetMode="External"/></Relationships>
</file>

<file path=ppt/diagrams/_rels/drawing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svg"/><Relationship Id="rId1" Type="http://schemas.openxmlformats.org/officeDocument/2006/relationships/image" Target="../media/image44.png"/><Relationship Id="rId5" Type="http://schemas.openxmlformats.org/officeDocument/2006/relationships/hyperlink" Target="https://www.who.int/health-topics/quality-of-care" TargetMode="External"/><Relationship Id="rId4" Type="http://schemas.openxmlformats.org/officeDocument/2006/relationships/image" Target="../media/image47.svg"/></Relationships>
</file>

<file path=ppt/diagrams/_rels/drawing4.xml.rels><?xml version="1.0" encoding="UTF-8" standalone="yes"?>
<Relationships xmlns="http://schemas.openxmlformats.org/package/2006/relationships"><Relationship Id="rId1" Type="http://schemas.openxmlformats.org/officeDocument/2006/relationships/hyperlink" Target="https://www.health.state.mn.us/about/overview.pdf" TargetMode="External"/></Relationships>
</file>

<file path=ppt/diagrams/_rels/drawing5.xml.rels><?xml version="1.0" encoding="UTF-8" standalone="yes"?>
<Relationships xmlns="http://schemas.openxmlformats.org/package/2006/relationships"><Relationship Id="rId2" Type="http://schemas.openxmlformats.org/officeDocument/2006/relationships/hyperlink" Target="https://youtu.be/bMEFp8cl19c?si=dhlCc2f6XcRFTiS5" TargetMode="External"/><Relationship Id="rId1" Type="http://schemas.openxmlformats.org/officeDocument/2006/relationships/hyperlink" Target="https://www.cdc.gov/" TargetMode="External"/></Relationships>
</file>

<file path=ppt/diagrams/_rels/drawing6.xml.rels><?xml version="1.0" encoding="UTF-8" standalone="yes"?>
<Relationships xmlns="http://schemas.openxmlformats.org/package/2006/relationships"><Relationship Id="rId3" Type="http://schemas.openxmlformats.org/officeDocument/2006/relationships/hyperlink" Target="https://www.nih.gov/" TargetMode="External"/><Relationship Id="rId2" Type="http://schemas.openxmlformats.org/officeDocument/2006/relationships/hyperlink" Target="https://www.who.int/" TargetMode="External"/><Relationship Id="rId1" Type="http://schemas.openxmlformats.org/officeDocument/2006/relationships/hyperlink" Target="https://www.osha.gov/" TargetMode="External"/><Relationship Id="rId4" Type="http://schemas.openxmlformats.org/officeDocument/2006/relationships/hyperlink" Target="https://www.usphs.gov/" TargetMode="External"/></Relationships>
</file>

<file path=ppt/diagrams/_rels/drawing7.xml.rels><?xml version="1.0" encoding="UTF-8" standalone="yes"?>
<Relationships xmlns="http://schemas.openxmlformats.org/package/2006/relationships"><Relationship Id="rId3" Type="http://schemas.openxmlformats.org/officeDocument/2006/relationships/hyperlink" Target="https://www.alz.org/" TargetMode="External"/><Relationship Id="rId2" Type="http://schemas.openxmlformats.org/officeDocument/2006/relationships/hyperlink" Target="https://www.heart.org/" TargetMode="External"/><Relationship Id="rId1" Type="http://schemas.openxmlformats.org/officeDocument/2006/relationships/hyperlink" Target="https://www.marchofdimes.org/" TargetMode="External"/><Relationship Id="rId5" Type="http://schemas.openxmlformats.org/officeDocument/2006/relationships/hyperlink" Target="https://www.redcross.org/" TargetMode="External"/><Relationship Id="rId4" Type="http://schemas.openxmlformats.org/officeDocument/2006/relationships/hyperlink" Target="https://www.cancer.org/about-us/what-we-do.html" TargetMode="Externa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22A360-1028-4600-8C69-F6103E46B5B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9973A45C-F5EE-4305-844C-2429FABE30BE}">
      <dgm:prSet custT="1"/>
      <dgm:spPr/>
      <dgm:t>
        <a:bodyPr/>
        <a:lstStyle/>
        <a:p>
          <a:r>
            <a:rPr lang="en-US" sz="2200"/>
            <a:t>The extent to which health services provided to individuals and patient populations improve desired health outcomes.</a:t>
          </a:r>
        </a:p>
      </dgm:t>
    </dgm:pt>
    <dgm:pt modelId="{EA9030BB-934F-4957-939D-DD660FFB7AC1}" type="parTrans" cxnId="{190EA8F7-CAAE-491F-AF04-C9620E178FC8}">
      <dgm:prSet/>
      <dgm:spPr/>
      <dgm:t>
        <a:bodyPr/>
        <a:lstStyle/>
        <a:p>
          <a:endParaRPr lang="en-US"/>
        </a:p>
      </dgm:t>
    </dgm:pt>
    <dgm:pt modelId="{18CF3488-4995-4AF7-83FE-13BB5EDD2417}" type="sibTrans" cxnId="{190EA8F7-CAAE-491F-AF04-C9620E178FC8}">
      <dgm:prSet/>
      <dgm:spPr/>
      <dgm:t>
        <a:bodyPr/>
        <a:lstStyle/>
        <a:p>
          <a:endParaRPr lang="en-US"/>
        </a:p>
      </dgm:t>
    </dgm:pt>
    <dgm:pt modelId="{340E4852-3B85-49E9-8460-62546603B599}">
      <dgm:prSet custT="1"/>
      <dgm:spPr/>
      <dgm:t>
        <a:bodyPr/>
        <a:lstStyle/>
        <a:p>
          <a:r>
            <a:rPr lang="en-US" sz="2200"/>
            <a:t>World Health Organization: Quality of care is the degree to which health services for individuals and populations increase the likelihood of desired health outcomes.  </a:t>
          </a:r>
          <a:r>
            <a:rPr lang="en-US" sz="1600">
              <a:hlinkClick xmlns:r="http://schemas.openxmlformats.org/officeDocument/2006/relationships" r:id="rId1"/>
            </a:rPr>
            <a:t>https://www.who.int/health-topics/quality-of-care#tab=tab_1</a:t>
          </a:r>
          <a:r>
            <a:rPr lang="en-US" sz="1600"/>
            <a:t> </a:t>
          </a:r>
        </a:p>
      </dgm:t>
    </dgm:pt>
    <dgm:pt modelId="{4A1AA0C4-02F3-493A-BCE7-1635E65A9AD9}" type="parTrans" cxnId="{C6E6C341-3E38-4375-B5B8-195A628041BA}">
      <dgm:prSet/>
      <dgm:spPr/>
      <dgm:t>
        <a:bodyPr/>
        <a:lstStyle/>
        <a:p>
          <a:endParaRPr lang="en-US"/>
        </a:p>
      </dgm:t>
    </dgm:pt>
    <dgm:pt modelId="{335C9589-2FAE-4514-8AB6-043F861CE402}" type="sibTrans" cxnId="{C6E6C341-3E38-4375-B5B8-195A628041BA}">
      <dgm:prSet/>
      <dgm:spPr/>
      <dgm:t>
        <a:bodyPr/>
        <a:lstStyle/>
        <a:p>
          <a:endParaRPr lang="en-US"/>
        </a:p>
      </dgm:t>
    </dgm:pt>
    <dgm:pt modelId="{576936E9-662E-4739-A9E5-9971DEC3C25D}" type="pres">
      <dgm:prSet presAssocID="{F822A360-1028-4600-8C69-F6103E46B5B7}" presName="root" presStyleCnt="0">
        <dgm:presLayoutVars>
          <dgm:dir/>
          <dgm:resizeHandles val="exact"/>
        </dgm:presLayoutVars>
      </dgm:prSet>
      <dgm:spPr/>
    </dgm:pt>
    <dgm:pt modelId="{E8C16AB9-56D1-4CF4-B6E4-2D17A9485190}" type="pres">
      <dgm:prSet presAssocID="{9973A45C-F5EE-4305-844C-2429FABE30BE}" presName="compNode" presStyleCnt="0"/>
      <dgm:spPr/>
    </dgm:pt>
    <dgm:pt modelId="{3A325639-BD65-4D59-8CAD-C6672113A284}" type="pres">
      <dgm:prSet presAssocID="{9973A45C-F5EE-4305-844C-2429FABE30BE}" presName="bgRect" presStyleLbl="bgShp" presStyleIdx="0" presStyleCnt="2"/>
      <dgm:spPr/>
    </dgm:pt>
    <dgm:pt modelId="{7860F3E2-F77B-4E19-A094-E5F9566A8162}" type="pres">
      <dgm:prSet presAssocID="{9973A45C-F5EE-4305-844C-2429FABE30BE}" presName="iconRect" presStyleLbl="node1" presStyleIdx="0" presStyleCnt="2"/>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Stethoscope"/>
        </a:ext>
      </dgm:extLst>
    </dgm:pt>
    <dgm:pt modelId="{EBCB2565-A236-45DA-833D-9826DF79D8E8}" type="pres">
      <dgm:prSet presAssocID="{9973A45C-F5EE-4305-844C-2429FABE30BE}" presName="spaceRect" presStyleCnt="0"/>
      <dgm:spPr/>
    </dgm:pt>
    <dgm:pt modelId="{CDE9C84A-2479-4B3E-9A3F-EE5734F806C1}" type="pres">
      <dgm:prSet presAssocID="{9973A45C-F5EE-4305-844C-2429FABE30BE}" presName="parTx" presStyleLbl="revTx" presStyleIdx="0" presStyleCnt="2">
        <dgm:presLayoutVars>
          <dgm:chMax val="0"/>
          <dgm:chPref val="0"/>
        </dgm:presLayoutVars>
      </dgm:prSet>
      <dgm:spPr/>
    </dgm:pt>
    <dgm:pt modelId="{A8442FBF-DD41-4AC0-9AB1-4A4236724BAE}" type="pres">
      <dgm:prSet presAssocID="{18CF3488-4995-4AF7-83FE-13BB5EDD2417}" presName="sibTrans" presStyleCnt="0"/>
      <dgm:spPr/>
    </dgm:pt>
    <dgm:pt modelId="{21DCA08A-173E-418A-B361-7C8607070136}" type="pres">
      <dgm:prSet presAssocID="{340E4852-3B85-49E9-8460-62546603B599}" presName="compNode" presStyleCnt="0"/>
      <dgm:spPr/>
    </dgm:pt>
    <dgm:pt modelId="{E7EB43D5-A3FA-401F-9A97-0807715C1ECB}" type="pres">
      <dgm:prSet presAssocID="{340E4852-3B85-49E9-8460-62546603B599}" presName="bgRect" presStyleLbl="bgShp" presStyleIdx="1" presStyleCnt="2"/>
      <dgm:spPr/>
    </dgm:pt>
    <dgm:pt modelId="{1EF77A8E-B791-450F-9CC2-12269FEA5E74}" type="pres">
      <dgm:prSet presAssocID="{340E4852-3B85-49E9-8460-62546603B599}" presName="iconRect" presStyleLbl="node1" presStyleIdx="1" presStyleCnt="2"/>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dgm:spPr>
      <dgm:extLst>
        <a:ext uri="{E40237B7-FDA0-4F09-8148-C483321AD2D9}">
          <dgm14:cNvPr xmlns:dgm14="http://schemas.microsoft.com/office/drawing/2010/diagram" id="0" name="" descr="Hospital"/>
        </a:ext>
      </dgm:extLst>
    </dgm:pt>
    <dgm:pt modelId="{E89FDEC0-D6F7-4A61-AEC9-08484EB35FCE}" type="pres">
      <dgm:prSet presAssocID="{340E4852-3B85-49E9-8460-62546603B599}" presName="spaceRect" presStyleCnt="0"/>
      <dgm:spPr/>
    </dgm:pt>
    <dgm:pt modelId="{B582F0FA-8ED5-43C8-A625-C5DFAC3AE56C}" type="pres">
      <dgm:prSet presAssocID="{340E4852-3B85-49E9-8460-62546603B599}" presName="parTx" presStyleLbl="revTx" presStyleIdx="1" presStyleCnt="2">
        <dgm:presLayoutVars>
          <dgm:chMax val="0"/>
          <dgm:chPref val="0"/>
        </dgm:presLayoutVars>
      </dgm:prSet>
      <dgm:spPr/>
    </dgm:pt>
  </dgm:ptLst>
  <dgm:cxnLst>
    <dgm:cxn modelId="{24B87105-CAF5-41A5-AFBC-033877AA1634}" type="presOf" srcId="{9973A45C-F5EE-4305-844C-2429FABE30BE}" destId="{CDE9C84A-2479-4B3E-9A3F-EE5734F806C1}" srcOrd="0" destOrd="0" presId="urn:microsoft.com/office/officeart/2018/2/layout/IconVerticalSolidList"/>
    <dgm:cxn modelId="{6AD8721E-62BA-4961-96CC-BCA501F226FC}" type="presOf" srcId="{340E4852-3B85-49E9-8460-62546603B599}" destId="{B582F0FA-8ED5-43C8-A625-C5DFAC3AE56C}" srcOrd="0" destOrd="0" presId="urn:microsoft.com/office/officeart/2018/2/layout/IconVerticalSolidList"/>
    <dgm:cxn modelId="{C6E6C341-3E38-4375-B5B8-195A628041BA}" srcId="{F822A360-1028-4600-8C69-F6103E46B5B7}" destId="{340E4852-3B85-49E9-8460-62546603B599}" srcOrd="1" destOrd="0" parTransId="{4A1AA0C4-02F3-493A-BCE7-1635E65A9AD9}" sibTransId="{335C9589-2FAE-4514-8AB6-043F861CE402}"/>
    <dgm:cxn modelId="{9DD8C1A1-15D9-49CE-9DFA-28C1B7E12C46}" type="presOf" srcId="{F822A360-1028-4600-8C69-F6103E46B5B7}" destId="{576936E9-662E-4739-A9E5-9971DEC3C25D}" srcOrd="0" destOrd="0" presId="urn:microsoft.com/office/officeart/2018/2/layout/IconVerticalSolidList"/>
    <dgm:cxn modelId="{190EA8F7-CAAE-491F-AF04-C9620E178FC8}" srcId="{F822A360-1028-4600-8C69-F6103E46B5B7}" destId="{9973A45C-F5EE-4305-844C-2429FABE30BE}" srcOrd="0" destOrd="0" parTransId="{EA9030BB-934F-4957-939D-DD660FFB7AC1}" sibTransId="{18CF3488-4995-4AF7-83FE-13BB5EDD2417}"/>
    <dgm:cxn modelId="{D77EBAFF-E64A-483B-99B9-277FD4C03C8D}" type="presParOf" srcId="{576936E9-662E-4739-A9E5-9971DEC3C25D}" destId="{E8C16AB9-56D1-4CF4-B6E4-2D17A9485190}" srcOrd="0" destOrd="0" presId="urn:microsoft.com/office/officeart/2018/2/layout/IconVerticalSolidList"/>
    <dgm:cxn modelId="{2447EAE4-A8D8-4B66-AAFF-CA5494C444C9}" type="presParOf" srcId="{E8C16AB9-56D1-4CF4-B6E4-2D17A9485190}" destId="{3A325639-BD65-4D59-8CAD-C6672113A284}" srcOrd="0" destOrd="0" presId="urn:microsoft.com/office/officeart/2018/2/layout/IconVerticalSolidList"/>
    <dgm:cxn modelId="{1D856A49-882F-4FBD-B75D-3665939BE746}" type="presParOf" srcId="{E8C16AB9-56D1-4CF4-B6E4-2D17A9485190}" destId="{7860F3E2-F77B-4E19-A094-E5F9566A8162}" srcOrd="1" destOrd="0" presId="urn:microsoft.com/office/officeart/2018/2/layout/IconVerticalSolidList"/>
    <dgm:cxn modelId="{81CE5D1D-5E1F-4F9B-9EFC-B30A8C922343}" type="presParOf" srcId="{E8C16AB9-56D1-4CF4-B6E4-2D17A9485190}" destId="{EBCB2565-A236-45DA-833D-9826DF79D8E8}" srcOrd="2" destOrd="0" presId="urn:microsoft.com/office/officeart/2018/2/layout/IconVerticalSolidList"/>
    <dgm:cxn modelId="{7D8EB731-9A84-4FAD-8895-BF8FEAA1B121}" type="presParOf" srcId="{E8C16AB9-56D1-4CF4-B6E4-2D17A9485190}" destId="{CDE9C84A-2479-4B3E-9A3F-EE5734F806C1}" srcOrd="3" destOrd="0" presId="urn:microsoft.com/office/officeart/2018/2/layout/IconVerticalSolidList"/>
    <dgm:cxn modelId="{0C7C279A-540A-40E7-B8C8-DA05832561C9}" type="presParOf" srcId="{576936E9-662E-4739-A9E5-9971DEC3C25D}" destId="{A8442FBF-DD41-4AC0-9AB1-4A4236724BAE}" srcOrd="1" destOrd="0" presId="urn:microsoft.com/office/officeart/2018/2/layout/IconVerticalSolidList"/>
    <dgm:cxn modelId="{57D2C375-8036-4FFA-86F1-F184E94CD5FF}" type="presParOf" srcId="{576936E9-662E-4739-A9E5-9971DEC3C25D}" destId="{21DCA08A-173E-418A-B361-7C8607070136}" srcOrd="2" destOrd="0" presId="urn:microsoft.com/office/officeart/2018/2/layout/IconVerticalSolidList"/>
    <dgm:cxn modelId="{95E51CF7-360F-4EC5-8997-651DAD85EF9D}" type="presParOf" srcId="{21DCA08A-173E-418A-B361-7C8607070136}" destId="{E7EB43D5-A3FA-401F-9A97-0807715C1ECB}" srcOrd="0" destOrd="0" presId="urn:microsoft.com/office/officeart/2018/2/layout/IconVerticalSolidList"/>
    <dgm:cxn modelId="{F7A1DA79-3F2B-4574-BD2E-E49D039BD15E}" type="presParOf" srcId="{21DCA08A-173E-418A-B361-7C8607070136}" destId="{1EF77A8E-B791-450F-9CC2-12269FEA5E74}" srcOrd="1" destOrd="0" presId="urn:microsoft.com/office/officeart/2018/2/layout/IconVerticalSolidList"/>
    <dgm:cxn modelId="{755BCEAC-C1DD-4A59-8CC3-658C1899640A}" type="presParOf" srcId="{21DCA08A-173E-418A-B361-7C8607070136}" destId="{E89FDEC0-D6F7-4A61-AEC9-08484EB35FCE}" srcOrd="2" destOrd="0" presId="urn:microsoft.com/office/officeart/2018/2/layout/IconVerticalSolidList"/>
    <dgm:cxn modelId="{9F6EDA83-B968-4259-A773-E628DFC8F00F}" type="presParOf" srcId="{21DCA08A-173E-418A-B361-7C8607070136}" destId="{B582F0FA-8ED5-43C8-A625-C5DFAC3AE56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901C3B-53AD-4C96-B873-81F983A53F8D}"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US"/>
        </a:p>
      </dgm:t>
    </dgm:pt>
    <dgm:pt modelId="{A9A0EAD1-2913-4590-97ED-330A20FF9659}">
      <dgm:prSet phldrT="[Text]"/>
      <dgm:spPr>
        <a:solidFill>
          <a:schemeClr val="accent3">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a:t>Quality</a:t>
          </a:r>
        </a:p>
      </dgm:t>
    </dgm:pt>
    <dgm:pt modelId="{4760781D-A0D2-4D4F-9361-211B68265215}" type="parTrans" cxnId="{1A04EDAD-88B8-4D8F-91EF-309D79E09841}">
      <dgm:prSet/>
      <dgm:spPr/>
      <dgm:t>
        <a:bodyPr/>
        <a:lstStyle/>
        <a:p>
          <a:endParaRPr lang="en-US"/>
        </a:p>
      </dgm:t>
    </dgm:pt>
    <dgm:pt modelId="{F8D18752-5358-41FD-9F88-D194632D7012}" type="sibTrans" cxnId="{1A04EDAD-88B8-4D8F-91EF-309D79E09841}">
      <dgm:prSet/>
      <dgm:spPr/>
      <dgm:t>
        <a:bodyPr/>
        <a:lstStyle/>
        <a:p>
          <a:endParaRPr lang="en-US"/>
        </a:p>
      </dgm:t>
    </dgm:pt>
    <dgm:pt modelId="{1A69C084-AC3B-4FBE-8A4C-D31823BFE342}">
      <dgm:prSet phldrT="[Text]"/>
      <dgm:spPr>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a:t>Safe</a:t>
          </a:r>
        </a:p>
      </dgm:t>
    </dgm:pt>
    <dgm:pt modelId="{D30644C5-3E11-4431-AA93-B27B3DE0D2FF}" type="parTrans" cxnId="{C696EC80-AF4C-4B93-A799-2B162DA533A2}">
      <dgm:prSet/>
      <dgm:spPr/>
      <dgm:t>
        <a:bodyPr/>
        <a:lstStyle/>
        <a:p>
          <a:endParaRPr lang="en-US"/>
        </a:p>
      </dgm:t>
    </dgm:pt>
    <dgm:pt modelId="{49658FFD-26B3-47E2-8B1D-F8AFE0578722}" type="sibTrans" cxnId="{C696EC80-AF4C-4B93-A799-2B162DA533A2}">
      <dgm:prSet/>
      <dgm:spPr/>
      <dgm:t>
        <a:bodyPr/>
        <a:lstStyle/>
        <a:p>
          <a:endParaRPr lang="en-US"/>
        </a:p>
      </dgm:t>
    </dgm:pt>
    <dgm:pt modelId="{8B787681-D223-484B-A7DD-8CD771FE2260}">
      <dgm:prSet phldrT="[Text]"/>
      <dgm:spPr>
        <a:solidFill>
          <a:srgbClr val="65179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a:t>Effective</a:t>
          </a:r>
        </a:p>
      </dgm:t>
    </dgm:pt>
    <dgm:pt modelId="{96E2D842-E541-48F8-BE32-6A7B921DB001}" type="parTrans" cxnId="{B28C7A4F-98EF-495C-B78F-92CC94F95AD1}">
      <dgm:prSet/>
      <dgm:spPr/>
      <dgm:t>
        <a:bodyPr/>
        <a:lstStyle/>
        <a:p>
          <a:endParaRPr lang="en-US"/>
        </a:p>
      </dgm:t>
    </dgm:pt>
    <dgm:pt modelId="{BC408CD6-1411-42EF-ACA5-0E09188E3F08}" type="sibTrans" cxnId="{B28C7A4F-98EF-495C-B78F-92CC94F95AD1}">
      <dgm:prSet/>
      <dgm:spPr/>
      <dgm:t>
        <a:bodyPr/>
        <a:lstStyle/>
        <a:p>
          <a:endParaRPr lang="en-US"/>
        </a:p>
      </dgm:t>
    </dgm:pt>
    <dgm:pt modelId="{601146F9-D0F6-4391-8816-7F4AEA8AE9D0}">
      <dgm:prSet phldrT="[Text]"/>
      <dgm:spPr>
        <a:solidFill>
          <a:srgbClr val="280D9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a:t>Patient Centered</a:t>
          </a:r>
        </a:p>
      </dgm:t>
    </dgm:pt>
    <dgm:pt modelId="{B2D3E8C4-FE44-4D5F-BFB2-EFB8DB89695B}" type="parTrans" cxnId="{C8B92958-EE14-4AC5-BBF8-E827D23ABEED}">
      <dgm:prSet/>
      <dgm:spPr/>
      <dgm:t>
        <a:bodyPr/>
        <a:lstStyle/>
        <a:p>
          <a:endParaRPr lang="en-US"/>
        </a:p>
      </dgm:t>
    </dgm:pt>
    <dgm:pt modelId="{99C5CDFE-C40D-4857-A229-8FC2FCD349D1}" type="sibTrans" cxnId="{C8B92958-EE14-4AC5-BBF8-E827D23ABEED}">
      <dgm:prSet/>
      <dgm:spPr/>
      <dgm:t>
        <a:bodyPr/>
        <a:lstStyle/>
        <a:p>
          <a:endParaRPr lang="en-US"/>
        </a:p>
      </dgm:t>
    </dgm:pt>
    <dgm:pt modelId="{20CF99D2-C970-411D-BFB0-6CAA72E4F288}">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a:t>Timely</a:t>
          </a:r>
        </a:p>
      </dgm:t>
    </dgm:pt>
    <dgm:pt modelId="{A0EDD65A-0DFC-4AE1-884C-82277EC005FA}" type="parTrans" cxnId="{4F0581FA-A37E-45E7-A39F-841985369AE9}">
      <dgm:prSet/>
      <dgm:spPr/>
      <dgm:t>
        <a:bodyPr/>
        <a:lstStyle/>
        <a:p>
          <a:endParaRPr lang="en-US"/>
        </a:p>
      </dgm:t>
    </dgm:pt>
    <dgm:pt modelId="{3FD269DF-E8D0-490E-8C39-83DB2B781F0A}" type="sibTrans" cxnId="{4F0581FA-A37E-45E7-A39F-841985369AE9}">
      <dgm:prSet/>
      <dgm:spPr/>
      <dgm:t>
        <a:bodyPr/>
        <a:lstStyle/>
        <a:p>
          <a:endParaRPr lang="en-US"/>
        </a:p>
      </dgm:t>
    </dgm:pt>
    <dgm:pt modelId="{43C99C42-D7C2-4586-8B27-182976C444C8}">
      <dgm:prSet phldrT="[Text]"/>
      <dgm:spPr>
        <a:solidFill>
          <a:srgbClr val="9A250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a:t>Efficient</a:t>
          </a:r>
        </a:p>
      </dgm:t>
    </dgm:pt>
    <dgm:pt modelId="{40EE66C1-0906-44D9-83D0-22271BA636AF}" type="parTrans" cxnId="{297F7275-504F-4FF6-8A2E-8330EF28B826}">
      <dgm:prSet/>
      <dgm:spPr/>
      <dgm:t>
        <a:bodyPr/>
        <a:lstStyle/>
        <a:p>
          <a:endParaRPr lang="en-US"/>
        </a:p>
      </dgm:t>
    </dgm:pt>
    <dgm:pt modelId="{039E1C65-928D-4C61-86A2-C9EF713B5A17}" type="sibTrans" cxnId="{297F7275-504F-4FF6-8A2E-8330EF28B826}">
      <dgm:prSet/>
      <dgm:spPr/>
      <dgm:t>
        <a:bodyPr/>
        <a:lstStyle/>
        <a:p>
          <a:endParaRPr lang="en-US"/>
        </a:p>
      </dgm:t>
    </dgm:pt>
    <dgm:pt modelId="{0969C41E-C0FD-4AF0-B02A-081C5ACD886F}">
      <dgm:prSet phldrT="[Text]"/>
      <dgm:spPr>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a:t>Equitable</a:t>
          </a:r>
        </a:p>
      </dgm:t>
    </dgm:pt>
    <dgm:pt modelId="{61C40B01-D9CC-495B-AB51-8AA70E37C3BB}" type="parTrans" cxnId="{02225EA0-91B6-4713-A9B1-DCDCE7282705}">
      <dgm:prSet/>
      <dgm:spPr/>
      <dgm:t>
        <a:bodyPr/>
        <a:lstStyle/>
        <a:p>
          <a:endParaRPr lang="en-US"/>
        </a:p>
      </dgm:t>
    </dgm:pt>
    <dgm:pt modelId="{3B772100-20E4-41B1-BBB7-4539D76E419C}" type="sibTrans" cxnId="{02225EA0-91B6-4713-A9B1-DCDCE7282705}">
      <dgm:prSet/>
      <dgm:spPr/>
      <dgm:t>
        <a:bodyPr/>
        <a:lstStyle/>
        <a:p>
          <a:endParaRPr lang="en-US"/>
        </a:p>
      </dgm:t>
    </dgm:pt>
    <dgm:pt modelId="{2CEC5FFD-5851-4341-B87E-CB7EC12D6520}" type="pres">
      <dgm:prSet presAssocID="{AB901C3B-53AD-4C96-B873-81F983A53F8D}" presName="Name0" presStyleCnt="0">
        <dgm:presLayoutVars>
          <dgm:chMax val="1"/>
          <dgm:chPref val="1"/>
          <dgm:dir/>
          <dgm:animOne val="branch"/>
          <dgm:animLvl val="lvl"/>
        </dgm:presLayoutVars>
      </dgm:prSet>
      <dgm:spPr/>
    </dgm:pt>
    <dgm:pt modelId="{DD595485-63E8-4E56-846B-5BF89161567D}" type="pres">
      <dgm:prSet presAssocID="{A9A0EAD1-2913-4590-97ED-330A20FF9659}" presName="Parent" presStyleLbl="node0" presStyleIdx="0" presStyleCnt="1">
        <dgm:presLayoutVars>
          <dgm:chMax val="6"/>
          <dgm:chPref val="6"/>
        </dgm:presLayoutVars>
      </dgm:prSet>
      <dgm:spPr/>
    </dgm:pt>
    <dgm:pt modelId="{09BDBEF2-D537-4D1D-9A8E-30482DCE4024}" type="pres">
      <dgm:prSet presAssocID="{1A69C084-AC3B-4FBE-8A4C-D31823BFE342}" presName="Accent1" presStyleCnt="0"/>
      <dgm:spPr/>
    </dgm:pt>
    <dgm:pt modelId="{A9C533CF-FC05-4288-9DEF-2E673453D969}" type="pres">
      <dgm:prSet presAssocID="{1A69C084-AC3B-4FBE-8A4C-D31823BFE342}" presName="Accent" presStyleLbl="bgShp" presStyleIdx="0" presStyleCnt="6"/>
      <dgm:spPr/>
    </dgm:pt>
    <dgm:pt modelId="{A76AADAB-46E3-42A3-A033-494D8F29A530}" type="pres">
      <dgm:prSet presAssocID="{1A69C084-AC3B-4FBE-8A4C-D31823BFE342}" presName="Child1" presStyleLbl="node1" presStyleIdx="0" presStyleCnt="6">
        <dgm:presLayoutVars>
          <dgm:chMax val="0"/>
          <dgm:chPref val="0"/>
          <dgm:bulletEnabled val="1"/>
        </dgm:presLayoutVars>
      </dgm:prSet>
      <dgm:spPr/>
    </dgm:pt>
    <dgm:pt modelId="{B22AA040-7B7E-4622-8240-38FEC942F4E5}" type="pres">
      <dgm:prSet presAssocID="{8B787681-D223-484B-A7DD-8CD771FE2260}" presName="Accent2" presStyleCnt="0"/>
      <dgm:spPr/>
    </dgm:pt>
    <dgm:pt modelId="{8AD3F612-71A6-47B1-8B83-9E5FFBD34874}" type="pres">
      <dgm:prSet presAssocID="{8B787681-D223-484B-A7DD-8CD771FE2260}" presName="Accent" presStyleLbl="bgShp" presStyleIdx="1" presStyleCnt="6"/>
      <dgm:spPr/>
    </dgm:pt>
    <dgm:pt modelId="{5C800CB8-6EB7-4E8A-A2F6-37614308C0E6}" type="pres">
      <dgm:prSet presAssocID="{8B787681-D223-484B-A7DD-8CD771FE2260}" presName="Child2" presStyleLbl="node1" presStyleIdx="1" presStyleCnt="6">
        <dgm:presLayoutVars>
          <dgm:chMax val="0"/>
          <dgm:chPref val="0"/>
          <dgm:bulletEnabled val="1"/>
        </dgm:presLayoutVars>
      </dgm:prSet>
      <dgm:spPr/>
    </dgm:pt>
    <dgm:pt modelId="{75B33346-B34B-4A0E-9B36-D3830F829B33}" type="pres">
      <dgm:prSet presAssocID="{601146F9-D0F6-4391-8816-7F4AEA8AE9D0}" presName="Accent3" presStyleCnt="0"/>
      <dgm:spPr/>
    </dgm:pt>
    <dgm:pt modelId="{0CB6438D-A348-46A8-9BAE-4961D1834DBB}" type="pres">
      <dgm:prSet presAssocID="{601146F9-D0F6-4391-8816-7F4AEA8AE9D0}" presName="Accent" presStyleLbl="bgShp" presStyleIdx="2" presStyleCnt="6"/>
      <dgm:spPr/>
    </dgm:pt>
    <dgm:pt modelId="{14DDD351-1C15-4D31-938A-28E1BDC66F75}" type="pres">
      <dgm:prSet presAssocID="{601146F9-D0F6-4391-8816-7F4AEA8AE9D0}" presName="Child3" presStyleLbl="node1" presStyleIdx="2" presStyleCnt="6">
        <dgm:presLayoutVars>
          <dgm:chMax val="0"/>
          <dgm:chPref val="0"/>
          <dgm:bulletEnabled val="1"/>
        </dgm:presLayoutVars>
      </dgm:prSet>
      <dgm:spPr/>
    </dgm:pt>
    <dgm:pt modelId="{754E8C5C-0660-47BE-8058-C774BACAEAD1}" type="pres">
      <dgm:prSet presAssocID="{20CF99D2-C970-411D-BFB0-6CAA72E4F288}" presName="Accent4" presStyleCnt="0"/>
      <dgm:spPr/>
    </dgm:pt>
    <dgm:pt modelId="{92E9B2C9-5D73-43D1-AA5A-45524DE2FDF8}" type="pres">
      <dgm:prSet presAssocID="{20CF99D2-C970-411D-BFB0-6CAA72E4F288}" presName="Accent" presStyleLbl="bgShp" presStyleIdx="3" presStyleCnt="6"/>
      <dgm:spPr/>
    </dgm:pt>
    <dgm:pt modelId="{E0E6296A-CC9F-4263-9A93-C7D1DCE48713}" type="pres">
      <dgm:prSet presAssocID="{20CF99D2-C970-411D-BFB0-6CAA72E4F288}" presName="Child4" presStyleLbl="node1" presStyleIdx="3" presStyleCnt="6">
        <dgm:presLayoutVars>
          <dgm:chMax val="0"/>
          <dgm:chPref val="0"/>
          <dgm:bulletEnabled val="1"/>
        </dgm:presLayoutVars>
      </dgm:prSet>
      <dgm:spPr/>
    </dgm:pt>
    <dgm:pt modelId="{0CA28F72-3443-4F3F-8227-1F3C695F53FB}" type="pres">
      <dgm:prSet presAssocID="{43C99C42-D7C2-4586-8B27-182976C444C8}" presName="Accent5" presStyleCnt="0"/>
      <dgm:spPr/>
    </dgm:pt>
    <dgm:pt modelId="{B26CD974-8ED7-423D-8802-2D77D26FDF55}" type="pres">
      <dgm:prSet presAssocID="{43C99C42-D7C2-4586-8B27-182976C444C8}" presName="Accent" presStyleLbl="bgShp" presStyleIdx="4" presStyleCnt="6"/>
      <dgm:spPr/>
    </dgm:pt>
    <dgm:pt modelId="{88B5DE8E-2EDE-4325-BE73-6553CC0D886E}" type="pres">
      <dgm:prSet presAssocID="{43C99C42-D7C2-4586-8B27-182976C444C8}" presName="Child5" presStyleLbl="node1" presStyleIdx="4" presStyleCnt="6">
        <dgm:presLayoutVars>
          <dgm:chMax val="0"/>
          <dgm:chPref val="0"/>
          <dgm:bulletEnabled val="1"/>
        </dgm:presLayoutVars>
      </dgm:prSet>
      <dgm:spPr/>
    </dgm:pt>
    <dgm:pt modelId="{17786D61-EA65-4E16-A5D8-F60ED5E7D409}" type="pres">
      <dgm:prSet presAssocID="{0969C41E-C0FD-4AF0-B02A-081C5ACD886F}" presName="Accent6" presStyleCnt="0"/>
      <dgm:spPr/>
    </dgm:pt>
    <dgm:pt modelId="{59BA6739-869F-4B69-9CD0-6B1F7C963FBD}" type="pres">
      <dgm:prSet presAssocID="{0969C41E-C0FD-4AF0-B02A-081C5ACD886F}" presName="Accent" presStyleLbl="bgShp" presStyleIdx="5" presStyleCnt="6"/>
      <dgm:spPr/>
    </dgm:pt>
    <dgm:pt modelId="{7732ABC4-2CEF-4757-B0E3-DE308B17D2CE}" type="pres">
      <dgm:prSet presAssocID="{0969C41E-C0FD-4AF0-B02A-081C5ACD886F}" presName="Child6" presStyleLbl="node1" presStyleIdx="5" presStyleCnt="6">
        <dgm:presLayoutVars>
          <dgm:chMax val="0"/>
          <dgm:chPref val="0"/>
          <dgm:bulletEnabled val="1"/>
        </dgm:presLayoutVars>
      </dgm:prSet>
      <dgm:spPr/>
    </dgm:pt>
  </dgm:ptLst>
  <dgm:cxnLst>
    <dgm:cxn modelId="{442F2D2C-D303-4164-BE65-D2A360905946}" type="presOf" srcId="{601146F9-D0F6-4391-8816-7F4AEA8AE9D0}" destId="{14DDD351-1C15-4D31-938A-28E1BDC66F75}" srcOrd="0" destOrd="0" presId="urn:microsoft.com/office/officeart/2011/layout/HexagonRadial"/>
    <dgm:cxn modelId="{9A0BE769-BC7F-45DE-8954-FB93E24ED169}" type="presOf" srcId="{0969C41E-C0FD-4AF0-B02A-081C5ACD886F}" destId="{7732ABC4-2CEF-4757-B0E3-DE308B17D2CE}" srcOrd="0" destOrd="0" presId="urn:microsoft.com/office/officeart/2011/layout/HexagonRadial"/>
    <dgm:cxn modelId="{B28C7A4F-98EF-495C-B78F-92CC94F95AD1}" srcId="{A9A0EAD1-2913-4590-97ED-330A20FF9659}" destId="{8B787681-D223-484B-A7DD-8CD771FE2260}" srcOrd="1" destOrd="0" parTransId="{96E2D842-E541-48F8-BE32-6A7B921DB001}" sibTransId="{BC408CD6-1411-42EF-ACA5-0E09188E3F08}"/>
    <dgm:cxn modelId="{297F7275-504F-4FF6-8A2E-8330EF28B826}" srcId="{A9A0EAD1-2913-4590-97ED-330A20FF9659}" destId="{43C99C42-D7C2-4586-8B27-182976C444C8}" srcOrd="4" destOrd="0" parTransId="{40EE66C1-0906-44D9-83D0-22271BA636AF}" sibTransId="{039E1C65-928D-4C61-86A2-C9EF713B5A17}"/>
    <dgm:cxn modelId="{4F264B56-9EB3-4A3F-8286-41882FC082AD}" type="presOf" srcId="{20CF99D2-C970-411D-BFB0-6CAA72E4F288}" destId="{E0E6296A-CC9F-4263-9A93-C7D1DCE48713}" srcOrd="0" destOrd="0" presId="urn:microsoft.com/office/officeart/2011/layout/HexagonRadial"/>
    <dgm:cxn modelId="{C8B92958-EE14-4AC5-BBF8-E827D23ABEED}" srcId="{A9A0EAD1-2913-4590-97ED-330A20FF9659}" destId="{601146F9-D0F6-4391-8816-7F4AEA8AE9D0}" srcOrd="2" destOrd="0" parTransId="{B2D3E8C4-FE44-4D5F-BFB2-EFB8DB89695B}" sibTransId="{99C5CDFE-C40D-4857-A229-8FC2FCD349D1}"/>
    <dgm:cxn modelId="{C696EC80-AF4C-4B93-A799-2B162DA533A2}" srcId="{A9A0EAD1-2913-4590-97ED-330A20FF9659}" destId="{1A69C084-AC3B-4FBE-8A4C-D31823BFE342}" srcOrd="0" destOrd="0" parTransId="{D30644C5-3E11-4431-AA93-B27B3DE0D2FF}" sibTransId="{49658FFD-26B3-47E2-8B1D-F8AFE0578722}"/>
    <dgm:cxn modelId="{9BE00C92-B2F9-407E-9366-735786B8D949}" type="presOf" srcId="{1A69C084-AC3B-4FBE-8A4C-D31823BFE342}" destId="{A76AADAB-46E3-42A3-A033-494D8F29A530}" srcOrd="0" destOrd="0" presId="urn:microsoft.com/office/officeart/2011/layout/HexagonRadial"/>
    <dgm:cxn modelId="{65E24999-2029-4B96-B3F3-328BA5066015}" type="presOf" srcId="{43C99C42-D7C2-4586-8B27-182976C444C8}" destId="{88B5DE8E-2EDE-4325-BE73-6553CC0D886E}" srcOrd="0" destOrd="0" presId="urn:microsoft.com/office/officeart/2011/layout/HexagonRadial"/>
    <dgm:cxn modelId="{02225EA0-91B6-4713-A9B1-DCDCE7282705}" srcId="{A9A0EAD1-2913-4590-97ED-330A20FF9659}" destId="{0969C41E-C0FD-4AF0-B02A-081C5ACD886F}" srcOrd="5" destOrd="0" parTransId="{61C40B01-D9CC-495B-AB51-8AA70E37C3BB}" sibTransId="{3B772100-20E4-41B1-BBB7-4539D76E419C}"/>
    <dgm:cxn modelId="{1A04EDAD-88B8-4D8F-91EF-309D79E09841}" srcId="{AB901C3B-53AD-4C96-B873-81F983A53F8D}" destId="{A9A0EAD1-2913-4590-97ED-330A20FF9659}" srcOrd="0" destOrd="0" parTransId="{4760781D-A0D2-4D4F-9361-211B68265215}" sibTransId="{F8D18752-5358-41FD-9F88-D194632D7012}"/>
    <dgm:cxn modelId="{032A07BB-E07F-4175-A19E-376C1C25ECAD}" type="presOf" srcId="{AB901C3B-53AD-4C96-B873-81F983A53F8D}" destId="{2CEC5FFD-5851-4341-B87E-CB7EC12D6520}" srcOrd="0" destOrd="0" presId="urn:microsoft.com/office/officeart/2011/layout/HexagonRadial"/>
    <dgm:cxn modelId="{EAA394D0-67DC-47A9-9BBC-87D04F46D5FD}" type="presOf" srcId="{8B787681-D223-484B-A7DD-8CD771FE2260}" destId="{5C800CB8-6EB7-4E8A-A2F6-37614308C0E6}" srcOrd="0" destOrd="0" presId="urn:microsoft.com/office/officeart/2011/layout/HexagonRadial"/>
    <dgm:cxn modelId="{D7650FF7-9C66-4CD3-B8EA-FD0D02842F6A}" type="presOf" srcId="{A9A0EAD1-2913-4590-97ED-330A20FF9659}" destId="{DD595485-63E8-4E56-846B-5BF89161567D}" srcOrd="0" destOrd="0" presId="urn:microsoft.com/office/officeart/2011/layout/HexagonRadial"/>
    <dgm:cxn modelId="{4F0581FA-A37E-45E7-A39F-841985369AE9}" srcId="{A9A0EAD1-2913-4590-97ED-330A20FF9659}" destId="{20CF99D2-C970-411D-BFB0-6CAA72E4F288}" srcOrd="3" destOrd="0" parTransId="{A0EDD65A-0DFC-4AE1-884C-82277EC005FA}" sibTransId="{3FD269DF-E8D0-490E-8C39-83DB2B781F0A}"/>
    <dgm:cxn modelId="{CB1B777F-E5E3-4D65-A896-B804BE33D19A}" type="presParOf" srcId="{2CEC5FFD-5851-4341-B87E-CB7EC12D6520}" destId="{DD595485-63E8-4E56-846B-5BF89161567D}" srcOrd="0" destOrd="0" presId="urn:microsoft.com/office/officeart/2011/layout/HexagonRadial"/>
    <dgm:cxn modelId="{69966BEB-E3E4-4AAE-9791-5B33DA0FCF3F}" type="presParOf" srcId="{2CEC5FFD-5851-4341-B87E-CB7EC12D6520}" destId="{09BDBEF2-D537-4D1D-9A8E-30482DCE4024}" srcOrd="1" destOrd="0" presId="urn:microsoft.com/office/officeart/2011/layout/HexagonRadial"/>
    <dgm:cxn modelId="{4B0E0425-B9EE-4C9E-A0E2-D50609CA3040}" type="presParOf" srcId="{09BDBEF2-D537-4D1D-9A8E-30482DCE4024}" destId="{A9C533CF-FC05-4288-9DEF-2E673453D969}" srcOrd="0" destOrd="0" presId="urn:microsoft.com/office/officeart/2011/layout/HexagonRadial"/>
    <dgm:cxn modelId="{21BD7833-4EE7-487A-93D8-160B1F7AB519}" type="presParOf" srcId="{2CEC5FFD-5851-4341-B87E-CB7EC12D6520}" destId="{A76AADAB-46E3-42A3-A033-494D8F29A530}" srcOrd="2" destOrd="0" presId="urn:microsoft.com/office/officeart/2011/layout/HexagonRadial"/>
    <dgm:cxn modelId="{B7B6BBE2-BDDA-45E5-8381-F0A158F77209}" type="presParOf" srcId="{2CEC5FFD-5851-4341-B87E-CB7EC12D6520}" destId="{B22AA040-7B7E-4622-8240-38FEC942F4E5}" srcOrd="3" destOrd="0" presId="urn:microsoft.com/office/officeart/2011/layout/HexagonRadial"/>
    <dgm:cxn modelId="{F7395667-D647-4CD5-B85D-5A4BA28AFAF0}" type="presParOf" srcId="{B22AA040-7B7E-4622-8240-38FEC942F4E5}" destId="{8AD3F612-71A6-47B1-8B83-9E5FFBD34874}" srcOrd="0" destOrd="0" presId="urn:microsoft.com/office/officeart/2011/layout/HexagonRadial"/>
    <dgm:cxn modelId="{ED41FF5C-D879-4E1E-A586-32275C26D6AD}" type="presParOf" srcId="{2CEC5FFD-5851-4341-B87E-CB7EC12D6520}" destId="{5C800CB8-6EB7-4E8A-A2F6-37614308C0E6}" srcOrd="4" destOrd="0" presId="urn:microsoft.com/office/officeart/2011/layout/HexagonRadial"/>
    <dgm:cxn modelId="{E0DE3951-C789-4731-9A03-549ABB27C392}" type="presParOf" srcId="{2CEC5FFD-5851-4341-B87E-CB7EC12D6520}" destId="{75B33346-B34B-4A0E-9B36-D3830F829B33}" srcOrd="5" destOrd="0" presId="urn:microsoft.com/office/officeart/2011/layout/HexagonRadial"/>
    <dgm:cxn modelId="{5BE502BE-F4A8-4EAC-A4B4-9940C9F815C2}" type="presParOf" srcId="{75B33346-B34B-4A0E-9B36-D3830F829B33}" destId="{0CB6438D-A348-46A8-9BAE-4961D1834DBB}" srcOrd="0" destOrd="0" presId="urn:microsoft.com/office/officeart/2011/layout/HexagonRadial"/>
    <dgm:cxn modelId="{23902A0F-2D25-40FF-9A9A-9243E8D729B4}" type="presParOf" srcId="{2CEC5FFD-5851-4341-B87E-CB7EC12D6520}" destId="{14DDD351-1C15-4D31-938A-28E1BDC66F75}" srcOrd="6" destOrd="0" presId="urn:microsoft.com/office/officeart/2011/layout/HexagonRadial"/>
    <dgm:cxn modelId="{47CDC979-2806-42DD-AC8E-37F68885F2F2}" type="presParOf" srcId="{2CEC5FFD-5851-4341-B87E-CB7EC12D6520}" destId="{754E8C5C-0660-47BE-8058-C774BACAEAD1}" srcOrd="7" destOrd="0" presId="urn:microsoft.com/office/officeart/2011/layout/HexagonRadial"/>
    <dgm:cxn modelId="{B2B62776-6DE5-4DB6-9C53-4E304471C86B}" type="presParOf" srcId="{754E8C5C-0660-47BE-8058-C774BACAEAD1}" destId="{92E9B2C9-5D73-43D1-AA5A-45524DE2FDF8}" srcOrd="0" destOrd="0" presId="urn:microsoft.com/office/officeart/2011/layout/HexagonRadial"/>
    <dgm:cxn modelId="{7B4503BE-6034-4BFD-A67B-9CC093B8A8DF}" type="presParOf" srcId="{2CEC5FFD-5851-4341-B87E-CB7EC12D6520}" destId="{E0E6296A-CC9F-4263-9A93-C7D1DCE48713}" srcOrd="8" destOrd="0" presId="urn:microsoft.com/office/officeart/2011/layout/HexagonRadial"/>
    <dgm:cxn modelId="{99D3B7F9-CABF-492A-B2FB-06F3DD6B5264}" type="presParOf" srcId="{2CEC5FFD-5851-4341-B87E-CB7EC12D6520}" destId="{0CA28F72-3443-4F3F-8227-1F3C695F53FB}" srcOrd="9" destOrd="0" presId="urn:microsoft.com/office/officeart/2011/layout/HexagonRadial"/>
    <dgm:cxn modelId="{F6FE92A3-4E48-4421-9506-68B8EBBCBDAB}" type="presParOf" srcId="{0CA28F72-3443-4F3F-8227-1F3C695F53FB}" destId="{B26CD974-8ED7-423D-8802-2D77D26FDF55}" srcOrd="0" destOrd="0" presId="urn:microsoft.com/office/officeart/2011/layout/HexagonRadial"/>
    <dgm:cxn modelId="{FD97F275-E59F-4F13-9FB7-CA7608DBEB4A}" type="presParOf" srcId="{2CEC5FFD-5851-4341-B87E-CB7EC12D6520}" destId="{88B5DE8E-2EDE-4325-BE73-6553CC0D886E}" srcOrd="10" destOrd="0" presId="urn:microsoft.com/office/officeart/2011/layout/HexagonRadial"/>
    <dgm:cxn modelId="{20192A0E-DE39-42CC-9792-6522B1C77569}" type="presParOf" srcId="{2CEC5FFD-5851-4341-B87E-CB7EC12D6520}" destId="{17786D61-EA65-4E16-A5D8-F60ED5E7D409}" srcOrd="11" destOrd="0" presId="urn:microsoft.com/office/officeart/2011/layout/HexagonRadial"/>
    <dgm:cxn modelId="{0EB93490-8D97-4894-8C1B-17EC62319477}" type="presParOf" srcId="{17786D61-EA65-4E16-A5D8-F60ED5E7D409}" destId="{59BA6739-869F-4B69-9CD0-6B1F7C963FBD}" srcOrd="0" destOrd="0" presId="urn:microsoft.com/office/officeart/2011/layout/HexagonRadial"/>
    <dgm:cxn modelId="{2273FC82-07FE-4AF6-B95C-5EFB00CA3768}" type="presParOf" srcId="{2CEC5FFD-5851-4341-B87E-CB7EC12D6520}" destId="{7732ABC4-2CEF-4757-B0E3-DE308B17D2CE}"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1A2413-1E11-41AD-A465-939F3C357A5B}"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CC7E7108-BB7A-4957-88A9-BBBC77533B7A}">
      <dgm:prSet phldrT="[Text]"/>
      <dgm:spPr/>
      <dgm:t>
        <a:bodyPr/>
        <a:lstStyle/>
        <a:p>
          <a:r>
            <a:rPr lang="en-US"/>
            <a:t>Administrator</a:t>
          </a:r>
        </a:p>
      </dgm:t>
    </dgm:pt>
    <dgm:pt modelId="{2AFCC8E1-2B8E-4716-A073-ECE7E6D062AF}" type="parTrans" cxnId="{0883BA0A-9CED-48FE-B1D6-8DBB089D6D23}">
      <dgm:prSet/>
      <dgm:spPr/>
      <dgm:t>
        <a:bodyPr/>
        <a:lstStyle/>
        <a:p>
          <a:endParaRPr lang="en-US"/>
        </a:p>
      </dgm:t>
    </dgm:pt>
    <dgm:pt modelId="{463C505A-F260-4E26-96F0-3634F64E3FCB}" type="sibTrans" cxnId="{0883BA0A-9CED-48FE-B1D6-8DBB089D6D23}">
      <dgm:prSet/>
      <dgm:spPr/>
      <dgm:t>
        <a:bodyPr/>
        <a:lstStyle/>
        <a:p>
          <a:endParaRPr lang="en-US"/>
        </a:p>
      </dgm:t>
    </dgm:pt>
    <dgm:pt modelId="{B1961A6E-82A1-4E72-9667-AF1E5A59500C}" type="asst">
      <dgm:prSet phldrT="[Text]"/>
      <dgm:spPr/>
      <dgm:t>
        <a:bodyPr/>
        <a:lstStyle/>
        <a:p>
          <a:r>
            <a:rPr lang="en-US"/>
            <a:t>Medical Director</a:t>
          </a:r>
        </a:p>
      </dgm:t>
    </dgm:pt>
    <dgm:pt modelId="{352B5D2C-52B4-4715-9600-A9CD2B0771D1}" type="parTrans" cxnId="{2AFFF3D7-4A91-49BF-94D6-7641D579E4FD}">
      <dgm:prSet/>
      <dgm:spPr/>
      <dgm:t>
        <a:bodyPr/>
        <a:lstStyle/>
        <a:p>
          <a:endParaRPr lang="en-US"/>
        </a:p>
      </dgm:t>
    </dgm:pt>
    <dgm:pt modelId="{654EA9A4-2246-4693-9CB4-A78534DAA8F1}" type="sibTrans" cxnId="{2AFFF3D7-4A91-49BF-94D6-7641D579E4FD}">
      <dgm:prSet/>
      <dgm:spPr/>
      <dgm:t>
        <a:bodyPr/>
        <a:lstStyle/>
        <a:p>
          <a:endParaRPr lang="en-US"/>
        </a:p>
      </dgm:t>
    </dgm:pt>
    <dgm:pt modelId="{1A3D5257-24C5-451D-BF9F-D06E9901F177}">
      <dgm:prSet phldrT="[Text]"/>
      <dgm:spPr/>
      <dgm:t>
        <a:bodyPr/>
        <a:lstStyle/>
        <a:p>
          <a:r>
            <a:rPr lang="en-US"/>
            <a:t>Dietary Manager	</a:t>
          </a:r>
        </a:p>
      </dgm:t>
    </dgm:pt>
    <dgm:pt modelId="{25142ADD-816A-4CF2-94AC-BA52612F62E0}" type="parTrans" cxnId="{BC41C5C6-956B-44D8-81E4-DB4C4321D10C}">
      <dgm:prSet/>
      <dgm:spPr/>
      <dgm:t>
        <a:bodyPr/>
        <a:lstStyle/>
        <a:p>
          <a:endParaRPr lang="en-US"/>
        </a:p>
      </dgm:t>
    </dgm:pt>
    <dgm:pt modelId="{480965F4-A937-4F37-828A-57EE4D28536D}" type="sibTrans" cxnId="{BC41C5C6-956B-44D8-81E4-DB4C4321D10C}">
      <dgm:prSet/>
      <dgm:spPr/>
      <dgm:t>
        <a:bodyPr/>
        <a:lstStyle/>
        <a:p>
          <a:endParaRPr lang="en-US"/>
        </a:p>
      </dgm:t>
    </dgm:pt>
    <dgm:pt modelId="{B13943E2-476A-414A-B3C4-4066D7CB1708}">
      <dgm:prSet phldrT="[Text]"/>
      <dgm:spPr/>
      <dgm:t>
        <a:bodyPr/>
        <a:lstStyle/>
        <a:p>
          <a:r>
            <a:rPr lang="en-US"/>
            <a:t>Social Services </a:t>
          </a:r>
          <a:r>
            <a:rPr lang="en-US" err="1"/>
            <a:t>Mananger</a:t>
          </a:r>
          <a:r>
            <a:rPr lang="en-US"/>
            <a:t> (LSW)</a:t>
          </a:r>
        </a:p>
      </dgm:t>
    </dgm:pt>
    <dgm:pt modelId="{CA47D6C4-BAFA-422A-9C1C-1FE46303D1E2}" type="parTrans" cxnId="{2062C2B6-8C47-4940-8226-36AFABD8272D}">
      <dgm:prSet/>
      <dgm:spPr/>
      <dgm:t>
        <a:bodyPr/>
        <a:lstStyle/>
        <a:p>
          <a:endParaRPr lang="en-US"/>
        </a:p>
      </dgm:t>
    </dgm:pt>
    <dgm:pt modelId="{B2F3646C-5D35-4B4B-B3D9-981B9CA5FDDE}" type="sibTrans" cxnId="{2062C2B6-8C47-4940-8226-36AFABD8272D}">
      <dgm:prSet/>
      <dgm:spPr/>
      <dgm:t>
        <a:bodyPr/>
        <a:lstStyle/>
        <a:p>
          <a:endParaRPr lang="en-US"/>
        </a:p>
      </dgm:t>
    </dgm:pt>
    <dgm:pt modelId="{2AA9C12E-6252-4D84-83B7-61C8B5EE58E1}">
      <dgm:prSet phldrT="[Text]"/>
      <dgm:spPr/>
      <dgm:t>
        <a:bodyPr/>
        <a:lstStyle/>
        <a:p>
          <a:r>
            <a:rPr lang="en-US"/>
            <a:t>Therapeutic Recreation (Activities) Manager</a:t>
          </a:r>
        </a:p>
      </dgm:t>
    </dgm:pt>
    <dgm:pt modelId="{6DF9A716-E0FB-44CF-899F-FEE0087AE946}" type="parTrans" cxnId="{58B98030-BE1A-4E66-A1BE-88F634A16D3E}">
      <dgm:prSet/>
      <dgm:spPr/>
      <dgm:t>
        <a:bodyPr/>
        <a:lstStyle/>
        <a:p>
          <a:endParaRPr lang="en-US"/>
        </a:p>
      </dgm:t>
    </dgm:pt>
    <dgm:pt modelId="{5EC29AD6-7CF6-45AA-8528-601FD973519E}" type="sibTrans" cxnId="{58B98030-BE1A-4E66-A1BE-88F634A16D3E}">
      <dgm:prSet/>
      <dgm:spPr/>
      <dgm:t>
        <a:bodyPr/>
        <a:lstStyle/>
        <a:p>
          <a:endParaRPr lang="en-US"/>
        </a:p>
      </dgm:t>
    </dgm:pt>
    <dgm:pt modelId="{1BED2577-3A37-4700-8C9C-9F74C6069070}">
      <dgm:prSet/>
      <dgm:spPr/>
      <dgm:t>
        <a:bodyPr/>
        <a:lstStyle/>
        <a:p>
          <a:r>
            <a:rPr lang="en-US"/>
            <a:t>Environmental Services Manager</a:t>
          </a:r>
        </a:p>
      </dgm:t>
    </dgm:pt>
    <dgm:pt modelId="{10A91E79-1C86-458E-805B-A2F03B48F2CA}" type="parTrans" cxnId="{5E82B50F-C457-478F-9270-244A27553FC1}">
      <dgm:prSet/>
      <dgm:spPr/>
      <dgm:t>
        <a:bodyPr/>
        <a:lstStyle/>
        <a:p>
          <a:endParaRPr lang="en-US"/>
        </a:p>
      </dgm:t>
    </dgm:pt>
    <dgm:pt modelId="{FD2500B8-939A-4E6F-8B85-BCDAE8C98B89}" type="sibTrans" cxnId="{5E82B50F-C457-478F-9270-244A27553FC1}">
      <dgm:prSet/>
      <dgm:spPr/>
      <dgm:t>
        <a:bodyPr/>
        <a:lstStyle/>
        <a:p>
          <a:endParaRPr lang="en-US"/>
        </a:p>
      </dgm:t>
    </dgm:pt>
    <dgm:pt modelId="{1E91DF49-2740-476E-9F35-7642D01CE8F9}">
      <dgm:prSet/>
      <dgm:spPr/>
      <dgm:t>
        <a:bodyPr/>
        <a:lstStyle/>
        <a:p>
          <a:r>
            <a:rPr lang="en-US"/>
            <a:t>Maintenance</a:t>
          </a:r>
        </a:p>
      </dgm:t>
    </dgm:pt>
    <dgm:pt modelId="{F92A196B-063D-4A24-BB72-F3016D269D05}" type="parTrans" cxnId="{28A4C2D4-9F74-49EB-AD9B-571BB658D5F0}">
      <dgm:prSet/>
      <dgm:spPr/>
      <dgm:t>
        <a:bodyPr/>
        <a:lstStyle/>
        <a:p>
          <a:endParaRPr lang="en-US"/>
        </a:p>
      </dgm:t>
    </dgm:pt>
    <dgm:pt modelId="{0FCE1CD0-EA92-4B0E-A452-F70252E84109}" type="sibTrans" cxnId="{28A4C2D4-9F74-49EB-AD9B-571BB658D5F0}">
      <dgm:prSet/>
      <dgm:spPr/>
      <dgm:t>
        <a:bodyPr/>
        <a:lstStyle/>
        <a:p>
          <a:endParaRPr lang="en-US"/>
        </a:p>
      </dgm:t>
    </dgm:pt>
    <dgm:pt modelId="{0B17F31E-67C4-4C3B-8CD3-4DDDA5347765}">
      <dgm:prSet/>
      <dgm:spPr/>
      <dgm:t>
        <a:bodyPr/>
        <a:lstStyle/>
        <a:p>
          <a:r>
            <a:rPr lang="en-US"/>
            <a:t>Activity Aides (COTA)</a:t>
          </a:r>
        </a:p>
      </dgm:t>
    </dgm:pt>
    <dgm:pt modelId="{EEE506E4-F411-40E8-B900-10C8B68A03C8}" type="parTrans" cxnId="{8D5126BD-5F73-47D1-8D54-6F1EADBDEFD4}">
      <dgm:prSet/>
      <dgm:spPr/>
      <dgm:t>
        <a:bodyPr/>
        <a:lstStyle/>
        <a:p>
          <a:endParaRPr lang="en-US"/>
        </a:p>
      </dgm:t>
    </dgm:pt>
    <dgm:pt modelId="{A5F73EDB-940F-47EB-91CE-156D205B77FC}" type="sibTrans" cxnId="{8D5126BD-5F73-47D1-8D54-6F1EADBDEFD4}">
      <dgm:prSet/>
      <dgm:spPr/>
      <dgm:t>
        <a:bodyPr/>
        <a:lstStyle/>
        <a:p>
          <a:endParaRPr lang="en-US"/>
        </a:p>
      </dgm:t>
    </dgm:pt>
    <dgm:pt modelId="{D55ED28C-C6B3-4167-97B5-7FCE921D7C1E}">
      <dgm:prSet/>
      <dgm:spPr/>
      <dgm:t>
        <a:bodyPr/>
        <a:lstStyle/>
        <a:p>
          <a:r>
            <a:rPr lang="en-US"/>
            <a:t>Social Workers</a:t>
          </a:r>
        </a:p>
      </dgm:t>
    </dgm:pt>
    <dgm:pt modelId="{A71EA165-F981-469F-8801-8B40C9FB69BE}" type="parTrans" cxnId="{2D1ACA4F-8E2E-4F8D-9805-B01EF5FC35FD}">
      <dgm:prSet/>
      <dgm:spPr/>
      <dgm:t>
        <a:bodyPr/>
        <a:lstStyle/>
        <a:p>
          <a:endParaRPr lang="en-US"/>
        </a:p>
      </dgm:t>
    </dgm:pt>
    <dgm:pt modelId="{EFB86FC3-080A-4791-9951-9789FB238B45}" type="sibTrans" cxnId="{2D1ACA4F-8E2E-4F8D-9805-B01EF5FC35FD}">
      <dgm:prSet/>
      <dgm:spPr/>
      <dgm:t>
        <a:bodyPr/>
        <a:lstStyle/>
        <a:p>
          <a:endParaRPr lang="en-US"/>
        </a:p>
      </dgm:t>
    </dgm:pt>
    <dgm:pt modelId="{F5D918A6-6EEF-4955-B7BF-B262A91BB827}">
      <dgm:prSet/>
      <dgm:spPr/>
      <dgm:t>
        <a:bodyPr/>
        <a:lstStyle/>
        <a:p>
          <a:r>
            <a:rPr lang="en-US"/>
            <a:t>Director of Nursing</a:t>
          </a:r>
        </a:p>
      </dgm:t>
    </dgm:pt>
    <dgm:pt modelId="{1437B074-75F0-47BC-BE62-BFC8AEE3E248}" type="parTrans" cxnId="{1FD0E800-5241-465A-9A30-0C62C28153F8}">
      <dgm:prSet/>
      <dgm:spPr/>
      <dgm:t>
        <a:bodyPr/>
        <a:lstStyle/>
        <a:p>
          <a:endParaRPr lang="en-US"/>
        </a:p>
      </dgm:t>
    </dgm:pt>
    <dgm:pt modelId="{7275EAE9-7631-4428-BCFA-EC92799D7F5F}" type="sibTrans" cxnId="{1FD0E800-5241-465A-9A30-0C62C28153F8}">
      <dgm:prSet/>
      <dgm:spPr/>
      <dgm:t>
        <a:bodyPr/>
        <a:lstStyle/>
        <a:p>
          <a:endParaRPr lang="en-US"/>
        </a:p>
      </dgm:t>
    </dgm:pt>
    <dgm:pt modelId="{7FCC6AC2-FA9E-4B5C-85E1-67FFBD0AFDD5}">
      <dgm:prSet/>
      <dgm:spPr/>
      <dgm:t>
        <a:bodyPr/>
        <a:lstStyle/>
        <a:p>
          <a:r>
            <a:rPr lang="en-US"/>
            <a:t>Rehabilitation Manager</a:t>
          </a:r>
        </a:p>
      </dgm:t>
    </dgm:pt>
    <dgm:pt modelId="{8B2A8697-2C4E-4264-9250-A3DF89A48FB5}" type="parTrans" cxnId="{656BEC28-1385-4940-9AC5-75B364C1892F}">
      <dgm:prSet/>
      <dgm:spPr/>
      <dgm:t>
        <a:bodyPr/>
        <a:lstStyle/>
        <a:p>
          <a:endParaRPr lang="en-US"/>
        </a:p>
      </dgm:t>
    </dgm:pt>
    <dgm:pt modelId="{CAE59260-0012-436D-AD8D-64E6BB2F5B17}" type="sibTrans" cxnId="{656BEC28-1385-4940-9AC5-75B364C1892F}">
      <dgm:prSet/>
      <dgm:spPr/>
      <dgm:t>
        <a:bodyPr/>
        <a:lstStyle/>
        <a:p>
          <a:endParaRPr lang="en-US"/>
        </a:p>
      </dgm:t>
    </dgm:pt>
    <dgm:pt modelId="{97DE81E0-23A9-4825-A97E-D39B4CBD03F1}">
      <dgm:prSet/>
      <dgm:spPr/>
      <dgm:t>
        <a:bodyPr/>
        <a:lstStyle/>
        <a:p>
          <a:r>
            <a:rPr lang="en-US"/>
            <a:t>Health Information Management (Medical Records)</a:t>
          </a:r>
        </a:p>
      </dgm:t>
    </dgm:pt>
    <dgm:pt modelId="{FC209C75-5F74-4234-80AC-7A5A9D154D23}" type="parTrans" cxnId="{A3AF4FFF-022E-407E-AB54-5731D7BADC65}">
      <dgm:prSet/>
      <dgm:spPr/>
      <dgm:t>
        <a:bodyPr/>
        <a:lstStyle/>
        <a:p>
          <a:endParaRPr lang="en-US"/>
        </a:p>
      </dgm:t>
    </dgm:pt>
    <dgm:pt modelId="{304BF9D1-3D0F-4567-8300-FD2A7D910189}" type="sibTrans" cxnId="{A3AF4FFF-022E-407E-AB54-5731D7BADC65}">
      <dgm:prSet/>
      <dgm:spPr/>
      <dgm:t>
        <a:bodyPr/>
        <a:lstStyle/>
        <a:p>
          <a:endParaRPr lang="en-US"/>
        </a:p>
      </dgm:t>
    </dgm:pt>
    <dgm:pt modelId="{72489999-EB75-4B69-A4C5-5EF7118C7105}">
      <dgm:prSet/>
      <dgm:spPr/>
      <dgm:t>
        <a:bodyPr/>
        <a:lstStyle/>
        <a:p>
          <a:r>
            <a:rPr lang="en-US"/>
            <a:t>Business Office Manager</a:t>
          </a:r>
        </a:p>
      </dgm:t>
    </dgm:pt>
    <dgm:pt modelId="{31BA8E89-0967-4AB8-832F-AD2A445D88F1}" type="parTrans" cxnId="{B2AC284F-D251-4B68-ABDF-D2153F5AB9C7}">
      <dgm:prSet/>
      <dgm:spPr/>
      <dgm:t>
        <a:bodyPr/>
        <a:lstStyle/>
        <a:p>
          <a:endParaRPr lang="en-US"/>
        </a:p>
      </dgm:t>
    </dgm:pt>
    <dgm:pt modelId="{D55584B5-84E9-4906-B08A-E7B37D1B93A2}" type="sibTrans" cxnId="{B2AC284F-D251-4B68-ABDF-D2153F5AB9C7}">
      <dgm:prSet/>
      <dgm:spPr/>
      <dgm:t>
        <a:bodyPr/>
        <a:lstStyle/>
        <a:p>
          <a:endParaRPr lang="en-US"/>
        </a:p>
      </dgm:t>
    </dgm:pt>
    <dgm:pt modelId="{82AA3B3F-7460-4F97-B58A-85229C85F424}">
      <dgm:prSet/>
      <dgm:spPr/>
      <dgm:t>
        <a:bodyPr/>
        <a:lstStyle/>
        <a:p>
          <a:r>
            <a:rPr lang="en-US"/>
            <a:t>Consulting Dietetian</a:t>
          </a:r>
        </a:p>
      </dgm:t>
    </dgm:pt>
    <dgm:pt modelId="{7E6A76A4-B34F-49D9-BF68-9F9F2DA1B92F}" type="parTrans" cxnId="{DD728109-FFE8-42B0-BEA4-F1582A88EBBE}">
      <dgm:prSet/>
      <dgm:spPr/>
      <dgm:t>
        <a:bodyPr/>
        <a:lstStyle/>
        <a:p>
          <a:endParaRPr lang="en-US"/>
        </a:p>
      </dgm:t>
    </dgm:pt>
    <dgm:pt modelId="{6D8FF2E9-E5F3-487A-B492-102A923DC764}" type="sibTrans" cxnId="{DD728109-FFE8-42B0-BEA4-F1582A88EBBE}">
      <dgm:prSet/>
      <dgm:spPr/>
      <dgm:t>
        <a:bodyPr/>
        <a:lstStyle/>
        <a:p>
          <a:endParaRPr lang="en-US"/>
        </a:p>
      </dgm:t>
    </dgm:pt>
    <dgm:pt modelId="{2EDA51BA-1D82-4B10-B4FD-67352F9E4BEF}">
      <dgm:prSet/>
      <dgm:spPr/>
      <dgm:t>
        <a:bodyPr/>
        <a:lstStyle/>
        <a:p>
          <a:r>
            <a:rPr lang="en-US"/>
            <a:t>Volunteers</a:t>
          </a:r>
        </a:p>
      </dgm:t>
    </dgm:pt>
    <dgm:pt modelId="{46B0C1A1-F06E-4065-97CB-4674297A6A26}" type="parTrans" cxnId="{6EEBBA64-26A1-437C-9C9C-AB7BC0070A40}">
      <dgm:prSet/>
      <dgm:spPr/>
      <dgm:t>
        <a:bodyPr/>
        <a:lstStyle/>
        <a:p>
          <a:endParaRPr lang="en-US"/>
        </a:p>
      </dgm:t>
    </dgm:pt>
    <dgm:pt modelId="{2B391756-2E27-42DE-8A9B-78E340C26B96}" type="sibTrans" cxnId="{6EEBBA64-26A1-437C-9C9C-AB7BC0070A40}">
      <dgm:prSet/>
      <dgm:spPr/>
      <dgm:t>
        <a:bodyPr/>
        <a:lstStyle/>
        <a:p>
          <a:endParaRPr lang="en-US"/>
        </a:p>
      </dgm:t>
    </dgm:pt>
    <dgm:pt modelId="{43F83919-92AB-47A7-A80A-608873BD9B0D}">
      <dgm:prSet/>
      <dgm:spPr/>
      <dgm:t>
        <a:bodyPr/>
        <a:lstStyle/>
        <a:p>
          <a:r>
            <a:rPr lang="en-US"/>
            <a:t>Housekeeping</a:t>
          </a:r>
        </a:p>
      </dgm:t>
    </dgm:pt>
    <dgm:pt modelId="{02C7B0C2-8CB6-47A9-8DCE-EFC48B8030C4}" type="parTrans" cxnId="{9E08576C-924F-49A3-8D9C-A8EE4B849AE2}">
      <dgm:prSet/>
      <dgm:spPr/>
      <dgm:t>
        <a:bodyPr/>
        <a:lstStyle/>
        <a:p>
          <a:endParaRPr lang="en-US"/>
        </a:p>
      </dgm:t>
    </dgm:pt>
    <dgm:pt modelId="{8E754835-CCB7-45C1-A2EE-F7802BA06109}" type="sibTrans" cxnId="{9E08576C-924F-49A3-8D9C-A8EE4B849AE2}">
      <dgm:prSet/>
      <dgm:spPr/>
      <dgm:t>
        <a:bodyPr/>
        <a:lstStyle/>
        <a:p>
          <a:endParaRPr lang="en-US"/>
        </a:p>
      </dgm:t>
    </dgm:pt>
    <dgm:pt modelId="{7E4F0113-951F-4B7C-895E-5E2BC336B166}">
      <dgm:prSet/>
      <dgm:spPr/>
      <dgm:t>
        <a:bodyPr/>
        <a:lstStyle/>
        <a:p>
          <a:r>
            <a:rPr lang="en-US"/>
            <a:t>Laundry</a:t>
          </a:r>
        </a:p>
      </dgm:t>
    </dgm:pt>
    <dgm:pt modelId="{63AA9870-70D7-49F2-A4EA-F256AFF1C815}" type="parTrans" cxnId="{713A1374-D243-4D9B-816A-6A59341E874C}">
      <dgm:prSet/>
      <dgm:spPr/>
      <dgm:t>
        <a:bodyPr/>
        <a:lstStyle/>
        <a:p>
          <a:endParaRPr lang="en-US"/>
        </a:p>
      </dgm:t>
    </dgm:pt>
    <dgm:pt modelId="{974E01A9-1A5B-4FCE-896B-6BE944473B57}" type="sibTrans" cxnId="{713A1374-D243-4D9B-816A-6A59341E874C}">
      <dgm:prSet/>
      <dgm:spPr/>
      <dgm:t>
        <a:bodyPr/>
        <a:lstStyle/>
        <a:p>
          <a:endParaRPr lang="en-US"/>
        </a:p>
      </dgm:t>
    </dgm:pt>
    <dgm:pt modelId="{9DCD7944-AFFF-45C6-86FF-56C8926A9852}">
      <dgm:prSet/>
      <dgm:spPr/>
      <dgm:t>
        <a:bodyPr/>
        <a:lstStyle/>
        <a:p>
          <a:r>
            <a:rPr lang="en-US"/>
            <a:t>Staff Development</a:t>
          </a:r>
        </a:p>
      </dgm:t>
    </dgm:pt>
    <dgm:pt modelId="{F787B594-01B0-4FC4-A685-668D49CB8360}" type="parTrans" cxnId="{E3A0DCCF-6885-400B-AC08-A0F4B17D5EA5}">
      <dgm:prSet/>
      <dgm:spPr/>
      <dgm:t>
        <a:bodyPr/>
        <a:lstStyle/>
        <a:p>
          <a:endParaRPr lang="en-US"/>
        </a:p>
      </dgm:t>
    </dgm:pt>
    <dgm:pt modelId="{9510D077-6418-494C-9B25-79366266CB0F}" type="sibTrans" cxnId="{E3A0DCCF-6885-400B-AC08-A0F4B17D5EA5}">
      <dgm:prSet/>
      <dgm:spPr/>
      <dgm:t>
        <a:bodyPr/>
        <a:lstStyle/>
        <a:p>
          <a:endParaRPr lang="en-US"/>
        </a:p>
      </dgm:t>
    </dgm:pt>
    <dgm:pt modelId="{38208EA7-0B10-4526-9245-36D24B02A164}">
      <dgm:prSet/>
      <dgm:spPr/>
      <dgm:t>
        <a:bodyPr/>
        <a:lstStyle/>
        <a:p>
          <a:r>
            <a:rPr lang="en-US"/>
            <a:t>Clinical Managers</a:t>
          </a:r>
        </a:p>
      </dgm:t>
    </dgm:pt>
    <dgm:pt modelId="{1098D265-AA93-4EAE-B31E-780B2F15C7B8}" type="parTrans" cxnId="{70A3D532-E506-4C5E-BAE4-BFE948FE0901}">
      <dgm:prSet/>
      <dgm:spPr/>
      <dgm:t>
        <a:bodyPr/>
        <a:lstStyle/>
        <a:p>
          <a:endParaRPr lang="en-US"/>
        </a:p>
      </dgm:t>
    </dgm:pt>
    <dgm:pt modelId="{ABDB94A3-3E98-4284-8344-F5F9381D6606}" type="sibTrans" cxnId="{70A3D532-E506-4C5E-BAE4-BFE948FE0901}">
      <dgm:prSet/>
      <dgm:spPr/>
      <dgm:t>
        <a:bodyPr/>
        <a:lstStyle/>
        <a:p>
          <a:endParaRPr lang="en-US"/>
        </a:p>
      </dgm:t>
    </dgm:pt>
    <dgm:pt modelId="{406E5C1A-F07B-47AD-8CEC-0CCC6062D593}">
      <dgm:prSet/>
      <dgm:spPr/>
      <dgm:t>
        <a:bodyPr/>
        <a:lstStyle/>
        <a:p>
          <a:r>
            <a:rPr lang="en-US"/>
            <a:t>RNs</a:t>
          </a:r>
        </a:p>
      </dgm:t>
    </dgm:pt>
    <dgm:pt modelId="{647FF562-95F5-4D12-8943-4F098CB98714}" type="parTrans" cxnId="{EB1CE383-1D55-4804-9B49-B5482D9948A7}">
      <dgm:prSet/>
      <dgm:spPr/>
      <dgm:t>
        <a:bodyPr/>
        <a:lstStyle/>
        <a:p>
          <a:endParaRPr lang="en-US"/>
        </a:p>
      </dgm:t>
    </dgm:pt>
    <dgm:pt modelId="{B80348B1-7F2A-4680-8C0E-70E73939E80D}" type="sibTrans" cxnId="{EB1CE383-1D55-4804-9B49-B5482D9948A7}">
      <dgm:prSet/>
      <dgm:spPr/>
      <dgm:t>
        <a:bodyPr/>
        <a:lstStyle/>
        <a:p>
          <a:endParaRPr lang="en-US"/>
        </a:p>
      </dgm:t>
    </dgm:pt>
    <dgm:pt modelId="{652CD2CA-17FB-489B-8B82-2C317C411B72}">
      <dgm:prSet/>
      <dgm:spPr/>
      <dgm:t>
        <a:bodyPr/>
        <a:lstStyle/>
        <a:p>
          <a:r>
            <a:rPr lang="en-US"/>
            <a:t>LPNs</a:t>
          </a:r>
        </a:p>
      </dgm:t>
    </dgm:pt>
    <dgm:pt modelId="{D0C71D84-AF1D-4EC0-AC43-3E9262192541}" type="parTrans" cxnId="{4166331A-E2EC-4DF6-B620-FF368572321B}">
      <dgm:prSet/>
      <dgm:spPr/>
      <dgm:t>
        <a:bodyPr/>
        <a:lstStyle/>
        <a:p>
          <a:endParaRPr lang="en-US"/>
        </a:p>
      </dgm:t>
    </dgm:pt>
    <dgm:pt modelId="{9A78FA3E-ADB3-4EF4-9579-B5A856020239}" type="sibTrans" cxnId="{4166331A-E2EC-4DF6-B620-FF368572321B}">
      <dgm:prSet/>
      <dgm:spPr/>
      <dgm:t>
        <a:bodyPr/>
        <a:lstStyle/>
        <a:p>
          <a:endParaRPr lang="en-US"/>
        </a:p>
      </dgm:t>
    </dgm:pt>
    <dgm:pt modelId="{0776F3F7-EA47-4191-840F-1C4A5BCF5797}">
      <dgm:prSet/>
      <dgm:spPr/>
      <dgm:t>
        <a:bodyPr/>
        <a:lstStyle/>
        <a:p>
          <a:r>
            <a:rPr lang="en-US"/>
            <a:t>NA/Rs</a:t>
          </a:r>
        </a:p>
      </dgm:t>
    </dgm:pt>
    <dgm:pt modelId="{2CDC6D3C-34D3-42DB-95BB-269F144B1303}" type="parTrans" cxnId="{543BD0E9-0C4D-489B-8FEB-5388F1AF790C}">
      <dgm:prSet/>
      <dgm:spPr/>
      <dgm:t>
        <a:bodyPr/>
        <a:lstStyle/>
        <a:p>
          <a:endParaRPr lang="en-US"/>
        </a:p>
      </dgm:t>
    </dgm:pt>
    <dgm:pt modelId="{A29D76E0-7EE6-41C4-AEAE-D24B65FEE74C}" type="sibTrans" cxnId="{543BD0E9-0C4D-489B-8FEB-5388F1AF790C}">
      <dgm:prSet/>
      <dgm:spPr/>
      <dgm:t>
        <a:bodyPr/>
        <a:lstStyle/>
        <a:p>
          <a:endParaRPr lang="en-US"/>
        </a:p>
      </dgm:t>
    </dgm:pt>
    <dgm:pt modelId="{33BBE842-4326-44ED-8902-49328F9D7D3D}">
      <dgm:prSet/>
      <dgm:spPr/>
      <dgm:t>
        <a:bodyPr/>
        <a:lstStyle/>
        <a:p>
          <a:r>
            <a:rPr lang="en-US"/>
            <a:t>Physical Therapy</a:t>
          </a:r>
        </a:p>
      </dgm:t>
    </dgm:pt>
    <dgm:pt modelId="{227E6BDF-6072-4713-BDA2-B42BF20DBF5D}" type="parTrans" cxnId="{49FD49D0-EC18-4B4C-AFEB-484116C2331D}">
      <dgm:prSet/>
      <dgm:spPr/>
      <dgm:t>
        <a:bodyPr/>
        <a:lstStyle/>
        <a:p>
          <a:endParaRPr lang="en-US"/>
        </a:p>
      </dgm:t>
    </dgm:pt>
    <dgm:pt modelId="{64554EAB-B421-4A46-AF04-1F4C9A422768}" type="sibTrans" cxnId="{49FD49D0-EC18-4B4C-AFEB-484116C2331D}">
      <dgm:prSet/>
      <dgm:spPr/>
      <dgm:t>
        <a:bodyPr/>
        <a:lstStyle/>
        <a:p>
          <a:endParaRPr lang="en-US"/>
        </a:p>
      </dgm:t>
    </dgm:pt>
    <dgm:pt modelId="{F0B1A085-F190-433A-92BD-DF5309DB3DDF}">
      <dgm:prSet/>
      <dgm:spPr/>
      <dgm:t>
        <a:bodyPr/>
        <a:lstStyle/>
        <a:p>
          <a:r>
            <a:rPr lang="en-US"/>
            <a:t>Occupational therapy</a:t>
          </a:r>
        </a:p>
      </dgm:t>
    </dgm:pt>
    <dgm:pt modelId="{D4779904-BCFE-40FC-840B-74E64D416BE2}" type="parTrans" cxnId="{03150D14-8B73-4A07-91A1-0A21BE68344F}">
      <dgm:prSet/>
      <dgm:spPr/>
      <dgm:t>
        <a:bodyPr/>
        <a:lstStyle/>
        <a:p>
          <a:endParaRPr lang="en-US"/>
        </a:p>
      </dgm:t>
    </dgm:pt>
    <dgm:pt modelId="{6AF86B0E-BBAB-4902-B487-8E8FB1AB6470}" type="sibTrans" cxnId="{03150D14-8B73-4A07-91A1-0A21BE68344F}">
      <dgm:prSet/>
      <dgm:spPr/>
      <dgm:t>
        <a:bodyPr/>
        <a:lstStyle/>
        <a:p>
          <a:endParaRPr lang="en-US"/>
        </a:p>
      </dgm:t>
    </dgm:pt>
    <dgm:pt modelId="{4A7B9F4C-9564-484F-8584-64B36033B785}">
      <dgm:prSet/>
      <dgm:spPr/>
      <dgm:t>
        <a:bodyPr/>
        <a:lstStyle/>
        <a:p>
          <a:r>
            <a:rPr lang="en-US"/>
            <a:t>Speech Therapy</a:t>
          </a:r>
        </a:p>
      </dgm:t>
    </dgm:pt>
    <dgm:pt modelId="{394822A9-305E-4EB7-93AF-DAA6FB3552A3}" type="parTrans" cxnId="{67D5D895-7CCC-47E0-9F04-48B8ACC88472}">
      <dgm:prSet/>
      <dgm:spPr/>
      <dgm:t>
        <a:bodyPr/>
        <a:lstStyle/>
        <a:p>
          <a:endParaRPr lang="en-US"/>
        </a:p>
      </dgm:t>
    </dgm:pt>
    <dgm:pt modelId="{A5138ACE-EC2D-487C-85A8-0BD5B03B8036}" type="sibTrans" cxnId="{67D5D895-7CCC-47E0-9F04-48B8ACC88472}">
      <dgm:prSet/>
      <dgm:spPr/>
      <dgm:t>
        <a:bodyPr/>
        <a:lstStyle/>
        <a:p>
          <a:endParaRPr lang="en-US"/>
        </a:p>
      </dgm:t>
    </dgm:pt>
    <dgm:pt modelId="{45E9C808-285C-4132-9EA4-B1FE721846DD}">
      <dgm:prSet/>
      <dgm:spPr/>
      <dgm:t>
        <a:bodyPr/>
        <a:lstStyle/>
        <a:p>
          <a:r>
            <a:rPr lang="en-US"/>
            <a:t>Health Unit Coordinators (HUCs)</a:t>
          </a:r>
        </a:p>
      </dgm:t>
    </dgm:pt>
    <dgm:pt modelId="{1A9A87F1-A4F2-4CCB-90DD-CC43E4D9D17C}" type="parTrans" cxnId="{133BB374-DAFD-4B72-82BC-F4598CE49B0E}">
      <dgm:prSet/>
      <dgm:spPr/>
      <dgm:t>
        <a:bodyPr/>
        <a:lstStyle/>
        <a:p>
          <a:endParaRPr lang="en-US"/>
        </a:p>
      </dgm:t>
    </dgm:pt>
    <dgm:pt modelId="{B379BBAF-A8C5-49AA-B0FF-B1144441AC62}" type="sibTrans" cxnId="{133BB374-DAFD-4B72-82BC-F4598CE49B0E}">
      <dgm:prSet/>
      <dgm:spPr/>
      <dgm:t>
        <a:bodyPr/>
        <a:lstStyle/>
        <a:p>
          <a:endParaRPr lang="en-US"/>
        </a:p>
      </dgm:t>
    </dgm:pt>
    <dgm:pt modelId="{AFF12B2D-1CD3-46D7-A84A-B8F67CEC8EF4}">
      <dgm:prSet/>
      <dgm:spPr/>
      <dgm:t>
        <a:bodyPr/>
        <a:lstStyle/>
        <a:p>
          <a:r>
            <a:rPr lang="en-US"/>
            <a:t>Human Resources</a:t>
          </a:r>
        </a:p>
      </dgm:t>
    </dgm:pt>
    <dgm:pt modelId="{BC515A18-411E-4F93-A9E0-FD8ACA3A06AC}" type="parTrans" cxnId="{2F4248EE-FF4C-40DB-B72F-B0232A423277}">
      <dgm:prSet/>
      <dgm:spPr/>
      <dgm:t>
        <a:bodyPr/>
        <a:lstStyle/>
        <a:p>
          <a:endParaRPr lang="en-US"/>
        </a:p>
      </dgm:t>
    </dgm:pt>
    <dgm:pt modelId="{C458D4AA-69A0-4DD6-A31D-D68140AC19C4}" type="sibTrans" cxnId="{2F4248EE-FF4C-40DB-B72F-B0232A423277}">
      <dgm:prSet/>
      <dgm:spPr/>
      <dgm:t>
        <a:bodyPr/>
        <a:lstStyle/>
        <a:p>
          <a:endParaRPr lang="en-US"/>
        </a:p>
      </dgm:t>
    </dgm:pt>
    <dgm:pt modelId="{4B060537-2360-4349-9D4B-69163B38B5E6}">
      <dgm:prSet/>
      <dgm:spPr/>
      <dgm:t>
        <a:bodyPr/>
        <a:lstStyle/>
        <a:p>
          <a:r>
            <a:rPr lang="en-US"/>
            <a:t>Payroll</a:t>
          </a:r>
        </a:p>
      </dgm:t>
    </dgm:pt>
    <dgm:pt modelId="{ADE96B7C-F57F-4AF8-80CB-3D6D8CFE34AA}" type="parTrans" cxnId="{2605CFA6-3E62-4F25-9E02-E1519E257B9F}">
      <dgm:prSet/>
      <dgm:spPr/>
      <dgm:t>
        <a:bodyPr/>
        <a:lstStyle/>
        <a:p>
          <a:endParaRPr lang="en-US"/>
        </a:p>
      </dgm:t>
    </dgm:pt>
    <dgm:pt modelId="{2A241A54-236F-48A8-85E4-754F51AA46FF}" type="sibTrans" cxnId="{2605CFA6-3E62-4F25-9E02-E1519E257B9F}">
      <dgm:prSet/>
      <dgm:spPr/>
      <dgm:t>
        <a:bodyPr/>
        <a:lstStyle/>
        <a:p>
          <a:endParaRPr lang="en-US"/>
        </a:p>
      </dgm:t>
    </dgm:pt>
    <dgm:pt modelId="{C972FA8B-0D37-45C5-8224-9C06235BE9B7}">
      <dgm:prSet/>
      <dgm:spPr/>
      <dgm:t>
        <a:bodyPr/>
        <a:lstStyle/>
        <a:p>
          <a:r>
            <a:rPr lang="en-US"/>
            <a:t>Receptionist</a:t>
          </a:r>
        </a:p>
      </dgm:t>
    </dgm:pt>
    <dgm:pt modelId="{27C3196E-92A6-4C04-97F4-70975AD76E93}" type="parTrans" cxnId="{267D17AD-10DF-4C25-B91B-99A97A2526B6}">
      <dgm:prSet/>
      <dgm:spPr/>
      <dgm:t>
        <a:bodyPr/>
        <a:lstStyle/>
        <a:p>
          <a:endParaRPr lang="en-US"/>
        </a:p>
      </dgm:t>
    </dgm:pt>
    <dgm:pt modelId="{A1767FA3-73EB-4930-A090-82DF7D533A5D}" type="sibTrans" cxnId="{267D17AD-10DF-4C25-B91B-99A97A2526B6}">
      <dgm:prSet/>
      <dgm:spPr/>
      <dgm:t>
        <a:bodyPr/>
        <a:lstStyle/>
        <a:p>
          <a:endParaRPr lang="en-US"/>
        </a:p>
      </dgm:t>
    </dgm:pt>
    <dgm:pt modelId="{1E9FD6A5-5138-4058-A609-E0B695F4640D}">
      <dgm:prSet/>
      <dgm:spPr/>
      <dgm:t>
        <a:bodyPr/>
        <a:lstStyle/>
        <a:p>
          <a:r>
            <a:rPr lang="en-US"/>
            <a:t>Cook</a:t>
          </a:r>
        </a:p>
      </dgm:t>
    </dgm:pt>
    <dgm:pt modelId="{EEB92674-9F15-45AB-BB48-30BB9ADF7F83}" type="parTrans" cxnId="{CBCD97D2-A87C-41E5-91C4-F0C53C23B765}">
      <dgm:prSet/>
      <dgm:spPr/>
      <dgm:t>
        <a:bodyPr/>
        <a:lstStyle/>
        <a:p>
          <a:endParaRPr lang="en-US"/>
        </a:p>
      </dgm:t>
    </dgm:pt>
    <dgm:pt modelId="{36BDEE22-B0D4-4EC0-8126-3B79BAA564F3}" type="sibTrans" cxnId="{CBCD97D2-A87C-41E5-91C4-F0C53C23B765}">
      <dgm:prSet/>
      <dgm:spPr/>
      <dgm:t>
        <a:bodyPr/>
        <a:lstStyle/>
        <a:p>
          <a:endParaRPr lang="en-US"/>
        </a:p>
      </dgm:t>
    </dgm:pt>
    <dgm:pt modelId="{B75694A5-9BDF-40A6-B068-632A358C6D42}">
      <dgm:prSet/>
      <dgm:spPr/>
      <dgm:t>
        <a:bodyPr/>
        <a:lstStyle/>
        <a:p>
          <a:r>
            <a:rPr lang="en-US"/>
            <a:t>Dietary Aides</a:t>
          </a:r>
        </a:p>
      </dgm:t>
    </dgm:pt>
    <dgm:pt modelId="{63F9C4C2-D4F9-42B9-9223-EBBB46C794C6}" type="parTrans" cxnId="{2128C179-D51A-4982-98DE-D8E6319F512B}">
      <dgm:prSet/>
      <dgm:spPr/>
      <dgm:t>
        <a:bodyPr/>
        <a:lstStyle/>
        <a:p>
          <a:endParaRPr lang="en-US"/>
        </a:p>
      </dgm:t>
    </dgm:pt>
    <dgm:pt modelId="{FD7DE0E1-5B63-4C6F-BABB-1571D018A79B}" type="sibTrans" cxnId="{2128C179-D51A-4982-98DE-D8E6319F512B}">
      <dgm:prSet/>
      <dgm:spPr/>
      <dgm:t>
        <a:bodyPr/>
        <a:lstStyle/>
        <a:p>
          <a:endParaRPr lang="en-US"/>
        </a:p>
      </dgm:t>
    </dgm:pt>
    <dgm:pt modelId="{8A52FD69-4A2B-4494-8D8A-8F4EDDC86BDE}" type="pres">
      <dgm:prSet presAssocID="{501A2413-1E11-41AD-A465-939F3C357A5B}" presName="hierChild1" presStyleCnt="0">
        <dgm:presLayoutVars>
          <dgm:orgChart val="1"/>
          <dgm:chPref val="1"/>
          <dgm:dir/>
          <dgm:animOne val="branch"/>
          <dgm:animLvl val="lvl"/>
          <dgm:resizeHandles/>
        </dgm:presLayoutVars>
      </dgm:prSet>
      <dgm:spPr/>
    </dgm:pt>
    <dgm:pt modelId="{E0A3813F-5F1E-4526-B5DE-4041A66FC91E}" type="pres">
      <dgm:prSet presAssocID="{CC7E7108-BB7A-4957-88A9-BBBC77533B7A}" presName="hierRoot1" presStyleCnt="0">
        <dgm:presLayoutVars>
          <dgm:hierBranch val="init"/>
        </dgm:presLayoutVars>
      </dgm:prSet>
      <dgm:spPr/>
    </dgm:pt>
    <dgm:pt modelId="{DD177878-C891-4737-BEE3-5CA30B3B7FAC}" type="pres">
      <dgm:prSet presAssocID="{CC7E7108-BB7A-4957-88A9-BBBC77533B7A}" presName="rootComposite1" presStyleCnt="0"/>
      <dgm:spPr/>
    </dgm:pt>
    <dgm:pt modelId="{F494F830-E666-4D60-B307-C85A39CDA78B}" type="pres">
      <dgm:prSet presAssocID="{CC7E7108-BB7A-4957-88A9-BBBC77533B7A}" presName="rootText1" presStyleLbl="node0" presStyleIdx="0" presStyleCnt="1">
        <dgm:presLayoutVars>
          <dgm:chPref val="3"/>
        </dgm:presLayoutVars>
      </dgm:prSet>
      <dgm:spPr/>
    </dgm:pt>
    <dgm:pt modelId="{AEF343BA-EF82-460C-BF3F-DE3881568221}" type="pres">
      <dgm:prSet presAssocID="{CC7E7108-BB7A-4957-88A9-BBBC77533B7A}" presName="rootConnector1" presStyleLbl="node1" presStyleIdx="0" presStyleCnt="0"/>
      <dgm:spPr/>
    </dgm:pt>
    <dgm:pt modelId="{D50F45B0-99A4-4D76-8114-E3808CA3F234}" type="pres">
      <dgm:prSet presAssocID="{CC7E7108-BB7A-4957-88A9-BBBC77533B7A}" presName="hierChild2" presStyleCnt="0"/>
      <dgm:spPr/>
    </dgm:pt>
    <dgm:pt modelId="{83E53828-A7D1-448D-A3E8-374964C1D9AC}" type="pres">
      <dgm:prSet presAssocID="{25142ADD-816A-4CF2-94AC-BA52612F62E0}" presName="Name37" presStyleLbl="parChTrans1D2" presStyleIdx="0" presStyleCnt="9"/>
      <dgm:spPr/>
    </dgm:pt>
    <dgm:pt modelId="{BD647ACD-6823-4474-AC24-FC4D04993A00}" type="pres">
      <dgm:prSet presAssocID="{1A3D5257-24C5-451D-BF9F-D06E9901F177}" presName="hierRoot2" presStyleCnt="0">
        <dgm:presLayoutVars>
          <dgm:hierBranch/>
        </dgm:presLayoutVars>
      </dgm:prSet>
      <dgm:spPr/>
    </dgm:pt>
    <dgm:pt modelId="{2BC7C529-5510-4140-805C-05C06947F0F3}" type="pres">
      <dgm:prSet presAssocID="{1A3D5257-24C5-451D-BF9F-D06E9901F177}" presName="rootComposite" presStyleCnt="0"/>
      <dgm:spPr/>
    </dgm:pt>
    <dgm:pt modelId="{50E9BDE0-505D-4DF7-A33C-7E61CFFC81D3}" type="pres">
      <dgm:prSet presAssocID="{1A3D5257-24C5-451D-BF9F-D06E9901F177}" presName="rootText" presStyleLbl="node2" presStyleIdx="0" presStyleCnt="8">
        <dgm:presLayoutVars>
          <dgm:chPref val="3"/>
        </dgm:presLayoutVars>
      </dgm:prSet>
      <dgm:spPr/>
    </dgm:pt>
    <dgm:pt modelId="{E1DF4C41-97F9-42EC-B760-79DC7445877D}" type="pres">
      <dgm:prSet presAssocID="{1A3D5257-24C5-451D-BF9F-D06E9901F177}" presName="rootConnector" presStyleLbl="node2" presStyleIdx="0" presStyleCnt="8"/>
      <dgm:spPr/>
    </dgm:pt>
    <dgm:pt modelId="{788C093E-219B-4245-BAFA-F0FAFAA2D9FD}" type="pres">
      <dgm:prSet presAssocID="{1A3D5257-24C5-451D-BF9F-D06E9901F177}" presName="hierChild4" presStyleCnt="0"/>
      <dgm:spPr/>
    </dgm:pt>
    <dgm:pt modelId="{8DDE3EE8-7376-45A6-A2E2-0B681DFE57C6}" type="pres">
      <dgm:prSet presAssocID="{7E6A76A4-B34F-49D9-BF68-9F9F2DA1B92F}" presName="Name35" presStyleLbl="parChTrans1D3" presStyleIdx="0" presStyleCnt="10"/>
      <dgm:spPr/>
    </dgm:pt>
    <dgm:pt modelId="{5DDD7A36-A00F-411D-8416-B5558B2AE135}" type="pres">
      <dgm:prSet presAssocID="{82AA3B3F-7460-4F97-B58A-85229C85F424}" presName="hierRoot2" presStyleCnt="0">
        <dgm:presLayoutVars>
          <dgm:hierBranch val="init"/>
        </dgm:presLayoutVars>
      </dgm:prSet>
      <dgm:spPr/>
    </dgm:pt>
    <dgm:pt modelId="{BC630DF0-463A-478F-B0AD-21F7A050760F}" type="pres">
      <dgm:prSet presAssocID="{82AA3B3F-7460-4F97-B58A-85229C85F424}" presName="rootComposite" presStyleCnt="0"/>
      <dgm:spPr/>
    </dgm:pt>
    <dgm:pt modelId="{3A6F2A6B-1917-4176-BBEB-C89E3509B896}" type="pres">
      <dgm:prSet presAssocID="{82AA3B3F-7460-4F97-B58A-85229C85F424}" presName="rootText" presStyleLbl="node3" presStyleIdx="0" presStyleCnt="10">
        <dgm:presLayoutVars>
          <dgm:chPref val="3"/>
        </dgm:presLayoutVars>
      </dgm:prSet>
      <dgm:spPr/>
    </dgm:pt>
    <dgm:pt modelId="{19E9CCA6-ACB2-4D2D-ACD1-2BCD0E5FE8FD}" type="pres">
      <dgm:prSet presAssocID="{82AA3B3F-7460-4F97-B58A-85229C85F424}" presName="rootConnector" presStyleLbl="node3" presStyleIdx="0" presStyleCnt="10"/>
      <dgm:spPr/>
    </dgm:pt>
    <dgm:pt modelId="{169A25AC-E8DD-4068-9FB3-A845B74CE7E8}" type="pres">
      <dgm:prSet presAssocID="{82AA3B3F-7460-4F97-B58A-85229C85F424}" presName="hierChild4" presStyleCnt="0"/>
      <dgm:spPr/>
    </dgm:pt>
    <dgm:pt modelId="{3479A2CF-79E0-4959-BF62-E6C7FA345534}" type="pres">
      <dgm:prSet presAssocID="{82AA3B3F-7460-4F97-B58A-85229C85F424}" presName="hierChild5" presStyleCnt="0"/>
      <dgm:spPr/>
    </dgm:pt>
    <dgm:pt modelId="{C352577D-CA87-45E9-A79F-71C5DE696BE2}" type="pres">
      <dgm:prSet presAssocID="{EEB92674-9F15-45AB-BB48-30BB9ADF7F83}" presName="Name35" presStyleLbl="parChTrans1D3" presStyleIdx="1" presStyleCnt="10"/>
      <dgm:spPr/>
    </dgm:pt>
    <dgm:pt modelId="{E47C1FF1-5D6D-4FCF-96C3-012FE7E5D3B5}" type="pres">
      <dgm:prSet presAssocID="{1E9FD6A5-5138-4058-A609-E0B695F4640D}" presName="hierRoot2" presStyleCnt="0">
        <dgm:presLayoutVars>
          <dgm:hierBranch/>
        </dgm:presLayoutVars>
      </dgm:prSet>
      <dgm:spPr/>
    </dgm:pt>
    <dgm:pt modelId="{F978DBA1-A0B6-40AF-ACD8-DF5CBFA44B0B}" type="pres">
      <dgm:prSet presAssocID="{1E9FD6A5-5138-4058-A609-E0B695F4640D}" presName="rootComposite" presStyleCnt="0"/>
      <dgm:spPr/>
    </dgm:pt>
    <dgm:pt modelId="{A76953CC-0B57-4BAA-A7BE-E13C91130D66}" type="pres">
      <dgm:prSet presAssocID="{1E9FD6A5-5138-4058-A609-E0B695F4640D}" presName="rootText" presStyleLbl="node3" presStyleIdx="1" presStyleCnt="10">
        <dgm:presLayoutVars>
          <dgm:chPref val="3"/>
        </dgm:presLayoutVars>
      </dgm:prSet>
      <dgm:spPr/>
    </dgm:pt>
    <dgm:pt modelId="{53308F97-5CA3-4B63-9D56-8CDAEDE360D8}" type="pres">
      <dgm:prSet presAssocID="{1E9FD6A5-5138-4058-A609-E0B695F4640D}" presName="rootConnector" presStyleLbl="node3" presStyleIdx="1" presStyleCnt="10"/>
      <dgm:spPr/>
    </dgm:pt>
    <dgm:pt modelId="{807944AC-6C3C-4D13-9AB2-ACF8C820E007}" type="pres">
      <dgm:prSet presAssocID="{1E9FD6A5-5138-4058-A609-E0B695F4640D}" presName="hierChild4" presStyleCnt="0"/>
      <dgm:spPr/>
    </dgm:pt>
    <dgm:pt modelId="{C634E3EA-B61C-4573-B29F-C96E0C9BE5F9}" type="pres">
      <dgm:prSet presAssocID="{63F9C4C2-D4F9-42B9-9223-EBBB46C794C6}" presName="Name35" presStyleLbl="parChTrans1D4" presStyleIdx="0" presStyleCnt="11"/>
      <dgm:spPr/>
    </dgm:pt>
    <dgm:pt modelId="{A1E10E1B-531C-4770-971D-FC7F62EC399B}" type="pres">
      <dgm:prSet presAssocID="{B75694A5-9BDF-40A6-B068-632A358C6D42}" presName="hierRoot2" presStyleCnt="0">
        <dgm:presLayoutVars>
          <dgm:hierBranch val="init"/>
        </dgm:presLayoutVars>
      </dgm:prSet>
      <dgm:spPr/>
    </dgm:pt>
    <dgm:pt modelId="{07790509-5839-4C16-835A-F40F5D922FAA}" type="pres">
      <dgm:prSet presAssocID="{B75694A5-9BDF-40A6-B068-632A358C6D42}" presName="rootComposite" presStyleCnt="0"/>
      <dgm:spPr/>
    </dgm:pt>
    <dgm:pt modelId="{AC1F3A8F-F017-4953-9CF0-CA1CD5052276}" type="pres">
      <dgm:prSet presAssocID="{B75694A5-9BDF-40A6-B068-632A358C6D42}" presName="rootText" presStyleLbl="node4" presStyleIdx="0" presStyleCnt="11">
        <dgm:presLayoutVars>
          <dgm:chPref val="3"/>
        </dgm:presLayoutVars>
      </dgm:prSet>
      <dgm:spPr/>
    </dgm:pt>
    <dgm:pt modelId="{C39624E4-867F-40D8-9F2B-398A51EF9ED4}" type="pres">
      <dgm:prSet presAssocID="{B75694A5-9BDF-40A6-B068-632A358C6D42}" presName="rootConnector" presStyleLbl="node4" presStyleIdx="0" presStyleCnt="11"/>
      <dgm:spPr/>
    </dgm:pt>
    <dgm:pt modelId="{294C1306-7FC1-439C-B6FD-ECDAB9C1EFC5}" type="pres">
      <dgm:prSet presAssocID="{B75694A5-9BDF-40A6-B068-632A358C6D42}" presName="hierChild4" presStyleCnt="0"/>
      <dgm:spPr/>
    </dgm:pt>
    <dgm:pt modelId="{D9CDB025-4860-42BC-BB69-51169C7DB8F3}" type="pres">
      <dgm:prSet presAssocID="{B75694A5-9BDF-40A6-B068-632A358C6D42}" presName="hierChild5" presStyleCnt="0"/>
      <dgm:spPr/>
    </dgm:pt>
    <dgm:pt modelId="{476DF5A7-9510-4680-9AFE-C0A4285493C3}" type="pres">
      <dgm:prSet presAssocID="{1E9FD6A5-5138-4058-A609-E0B695F4640D}" presName="hierChild5" presStyleCnt="0"/>
      <dgm:spPr/>
    </dgm:pt>
    <dgm:pt modelId="{73C09DBB-66E1-4D79-9031-3EE8A0C80888}" type="pres">
      <dgm:prSet presAssocID="{1A3D5257-24C5-451D-BF9F-D06E9901F177}" presName="hierChild5" presStyleCnt="0"/>
      <dgm:spPr/>
    </dgm:pt>
    <dgm:pt modelId="{660408BD-AF61-4516-B11C-3406AE12AC8C}" type="pres">
      <dgm:prSet presAssocID="{CA47D6C4-BAFA-422A-9C1C-1FE46303D1E2}" presName="Name37" presStyleLbl="parChTrans1D2" presStyleIdx="1" presStyleCnt="9"/>
      <dgm:spPr/>
    </dgm:pt>
    <dgm:pt modelId="{F00A5EE7-D7A3-482E-844F-839B3B0BB002}" type="pres">
      <dgm:prSet presAssocID="{B13943E2-476A-414A-B3C4-4066D7CB1708}" presName="hierRoot2" presStyleCnt="0">
        <dgm:presLayoutVars>
          <dgm:hierBranch/>
        </dgm:presLayoutVars>
      </dgm:prSet>
      <dgm:spPr/>
    </dgm:pt>
    <dgm:pt modelId="{4CA1E1D7-000D-4A60-B0A9-8D294AB515FD}" type="pres">
      <dgm:prSet presAssocID="{B13943E2-476A-414A-B3C4-4066D7CB1708}" presName="rootComposite" presStyleCnt="0"/>
      <dgm:spPr/>
    </dgm:pt>
    <dgm:pt modelId="{5EA0DDD6-6492-4C67-8CC6-CF6F5113EE3E}" type="pres">
      <dgm:prSet presAssocID="{B13943E2-476A-414A-B3C4-4066D7CB1708}" presName="rootText" presStyleLbl="node2" presStyleIdx="1" presStyleCnt="8">
        <dgm:presLayoutVars>
          <dgm:chPref val="3"/>
        </dgm:presLayoutVars>
      </dgm:prSet>
      <dgm:spPr/>
    </dgm:pt>
    <dgm:pt modelId="{DAC2F837-9B7B-4E65-A016-93118287241B}" type="pres">
      <dgm:prSet presAssocID="{B13943E2-476A-414A-B3C4-4066D7CB1708}" presName="rootConnector" presStyleLbl="node2" presStyleIdx="1" presStyleCnt="8"/>
      <dgm:spPr/>
    </dgm:pt>
    <dgm:pt modelId="{8F24D0D8-8E79-4516-9A4F-9739A63EE9FF}" type="pres">
      <dgm:prSet presAssocID="{B13943E2-476A-414A-B3C4-4066D7CB1708}" presName="hierChild4" presStyleCnt="0"/>
      <dgm:spPr/>
    </dgm:pt>
    <dgm:pt modelId="{33F0BA94-7A1B-4B30-A770-A3FEAB92D040}" type="pres">
      <dgm:prSet presAssocID="{A71EA165-F981-469F-8801-8B40C9FB69BE}" presName="Name35" presStyleLbl="parChTrans1D3" presStyleIdx="2" presStyleCnt="10"/>
      <dgm:spPr/>
    </dgm:pt>
    <dgm:pt modelId="{F4CE7124-D9FA-4023-8024-2E9E6FE4741C}" type="pres">
      <dgm:prSet presAssocID="{D55ED28C-C6B3-4167-97B5-7FCE921D7C1E}" presName="hierRoot2" presStyleCnt="0">
        <dgm:presLayoutVars>
          <dgm:hierBranch val="init"/>
        </dgm:presLayoutVars>
      </dgm:prSet>
      <dgm:spPr/>
    </dgm:pt>
    <dgm:pt modelId="{54F39EF3-B06A-4978-975B-F37D7AE19AF7}" type="pres">
      <dgm:prSet presAssocID="{D55ED28C-C6B3-4167-97B5-7FCE921D7C1E}" presName="rootComposite" presStyleCnt="0"/>
      <dgm:spPr/>
    </dgm:pt>
    <dgm:pt modelId="{DE4EF745-2A04-42FA-9A30-45B2FCDC23FE}" type="pres">
      <dgm:prSet presAssocID="{D55ED28C-C6B3-4167-97B5-7FCE921D7C1E}" presName="rootText" presStyleLbl="node3" presStyleIdx="2" presStyleCnt="10">
        <dgm:presLayoutVars>
          <dgm:chPref val="3"/>
        </dgm:presLayoutVars>
      </dgm:prSet>
      <dgm:spPr/>
    </dgm:pt>
    <dgm:pt modelId="{B5D964C7-DE33-4C9F-A562-87246D4FD92A}" type="pres">
      <dgm:prSet presAssocID="{D55ED28C-C6B3-4167-97B5-7FCE921D7C1E}" presName="rootConnector" presStyleLbl="node3" presStyleIdx="2" presStyleCnt="10"/>
      <dgm:spPr/>
    </dgm:pt>
    <dgm:pt modelId="{D914C751-FA2E-4F7D-B0D1-0E163FC2E507}" type="pres">
      <dgm:prSet presAssocID="{D55ED28C-C6B3-4167-97B5-7FCE921D7C1E}" presName="hierChild4" presStyleCnt="0"/>
      <dgm:spPr/>
    </dgm:pt>
    <dgm:pt modelId="{5C0A118F-1366-48AD-93C8-B40522E0252A}" type="pres">
      <dgm:prSet presAssocID="{D55ED28C-C6B3-4167-97B5-7FCE921D7C1E}" presName="hierChild5" presStyleCnt="0"/>
      <dgm:spPr/>
    </dgm:pt>
    <dgm:pt modelId="{75E376B0-6105-487A-850D-5008C9E422BB}" type="pres">
      <dgm:prSet presAssocID="{B13943E2-476A-414A-B3C4-4066D7CB1708}" presName="hierChild5" presStyleCnt="0"/>
      <dgm:spPr/>
    </dgm:pt>
    <dgm:pt modelId="{0E73DD6C-6A9C-4B1C-9DE2-E265254B0C13}" type="pres">
      <dgm:prSet presAssocID="{6DF9A716-E0FB-44CF-899F-FEE0087AE946}" presName="Name37" presStyleLbl="parChTrans1D2" presStyleIdx="2" presStyleCnt="9"/>
      <dgm:spPr/>
    </dgm:pt>
    <dgm:pt modelId="{A3F3A8D8-2D66-4FBC-BDDD-6E8E6B43CFEE}" type="pres">
      <dgm:prSet presAssocID="{2AA9C12E-6252-4D84-83B7-61C8B5EE58E1}" presName="hierRoot2" presStyleCnt="0">
        <dgm:presLayoutVars>
          <dgm:hierBranch/>
        </dgm:presLayoutVars>
      </dgm:prSet>
      <dgm:spPr/>
    </dgm:pt>
    <dgm:pt modelId="{C04D5FD5-624A-42EC-A8B5-623A3D9F472C}" type="pres">
      <dgm:prSet presAssocID="{2AA9C12E-6252-4D84-83B7-61C8B5EE58E1}" presName="rootComposite" presStyleCnt="0"/>
      <dgm:spPr/>
    </dgm:pt>
    <dgm:pt modelId="{532EABD4-D5D1-4FD8-96A6-0001B0B0A71C}" type="pres">
      <dgm:prSet presAssocID="{2AA9C12E-6252-4D84-83B7-61C8B5EE58E1}" presName="rootText" presStyleLbl="node2" presStyleIdx="2" presStyleCnt="8">
        <dgm:presLayoutVars>
          <dgm:chPref val="3"/>
        </dgm:presLayoutVars>
      </dgm:prSet>
      <dgm:spPr/>
    </dgm:pt>
    <dgm:pt modelId="{AE55E7D1-0E98-4E78-B0CF-7DACFFD72FEB}" type="pres">
      <dgm:prSet presAssocID="{2AA9C12E-6252-4D84-83B7-61C8B5EE58E1}" presName="rootConnector" presStyleLbl="node2" presStyleIdx="2" presStyleCnt="8"/>
      <dgm:spPr/>
    </dgm:pt>
    <dgm:pt modelId="{9A8B00E1-27DE-44DF-AB36-B492258F530A}" type="pres">
      <dgm:prSet presAssocID="{2AA9C12E-6252-4D84-83B7-61C8B5EE58E1}" presName="hierChild4" presStyleCnt="0"/>
      <dgm:spPr/>
    </dgm:pt>
    <dgm:pt modelId="{42267EDF-16DB-45B0-86E8-159BB24DBFC0}" type="pres">
      <dgm:prSet presAssocID="{EEE506E4-F411-40E8-B900-10C8B68A03C8}" presName="Name35" presStyleLbl="parChTrans1D3" presStyleIdx="3" presStyleCnt="10"/>
      <dgm:spPr/>
    </dgm:pt>
    <dgm:pt modelId="{FF84FAFA-5B71-48CE-ACF2-FA888AE06318}" type="pres">
      <dgm:prSet presAssocID="{0B17F31E-67C4-4C3B-8CD3-4DDDA5347765}" presName="hierRoot2" presStyleCnt="0">
        <dgm:presLayoutVars>
          <dgm:hierBranch/>
        </dgm:presLayoutVars>
      </dgm:prSet>
      <dgm:spPr/>
    </dgm:pt>
    <dgm:pt modelId="{9CCC5736-5A66-4FCD-8956-8C133B0B1993}" type="pres">
      <dgm:prSet presAssocID="{0B17F31E-67C4-4C3B-8CD3-4DDDA5347765}" presName="rootComposite" presStyleCnt="0"/>
      <dgm:spPr/>
    </dgm:pt>
    <dgm:pt modelId="{790384F5-0C4B-4B44-A7DA-BCED286A6B69}" type="pres">
      <dgm:prSet presAssocID="{0B17F31E-67C4-4C3B-8CD3-4DDDA5347765}" presName="rootText" presStyleLbl="node3" presStyleIdx="3" presStyleCnt="10">
        <dgm:presLayoutVars>
          <dgm:chPref val="3"/>
        </dgm:presLayoutVars>
      </dgm:prSet>
      <dgm:spPr/>
    </dgm:pt>
    <dgm:pt modelId="{C25C77FE-E9F1-4996-9666-08C22021B083}" type="pres">
      <dgm:prSet presAssocID="{0B17F31E-67C4-4C3B-8CD3-4DDDA5347765}" presName="rootConnector" presStyleLbl="node3" presStyleIdx="3" presStyleCnt="10"/>
      <dgm:spPr/>
    </dgm:pt>
    <dgm:pt modelId="{B83CFDCA-09F3-4FF3-8509-45E8CB28A207}" type="pres">
      <dgm:prSet presAssocID="{0B17F31E-67C4-4C3B-8CD3-4DDDA5347765}" presName="hierChild4" presStyleCnt="0"/>
      <dgm:spPr/>
    </dgm:pt>
    <dgm:pt modelId="{2FBCB881-70C8-4018-BF23-7C2C2A56A2F3}" type="pres">
      <dgm:prSet presAssocID="{46B0C1A1-F06E-4065-97CB-4674297A6A26}" presName="Name35" presStyleLbl="parChTrans1D4" presStyleIdx="1" presStyleCnt="11"/>
      <dgm:spPr/>
    </dgm:pt>
    <dgm:pt modelId="{7A7B6B36-E1D7-4E46-8607-4E78E0906860}" type="pres">
      <dgm:prSet presAssocID="{2EDA51BA-1D82-4B10-B4FD-67352F9E4BEF}" presName="hierRoot2" presStyleCnt="0">
        <dgm:presLayoutVars>
          <dgm:hierBranch val="init"/>
        </dgm:presLayoutVars>
      </dgm:prSet>
      <dgm:spPr/>
    </dgm:pt>
    <dgm:pt modelId="{4E818C1E-B6A5-47F6-B385-4B32638990E3}" type="pres">
      <dgm:prSet presAssocID="{2EDA51BA-1D82-4B10-B4FD-67352F9E4BEF}" presName="rootComposite" presStyleCnt="0"/>
      <dgm:spPr/>
    </dgm:pt>
    <dgm:pt modelId="{A51756C8-3894-4D82-9DFB-0B6F2E559552}" type="pres">
      <dgm:prSet presAssocID="{2EDA51BA-1D82-4B10-B4FD-67352F9E4BEF}" presName="rootText" presStyleLbl="node4" presStyleIdx="1" presStyleCnt="11">
        <dgm:presLayoutVars>
          <dgm:chPref val="3"/>
        </dgm:presLayoutVars>
      </dgm:prSet>
      <dgm:spPr/>
    </dgm:pt>
    <dgm:pt modelId="{B44F0E5D-04DE-40EC-8A39-5325886F65B6}" type="pres">
      <dgm:prSet presAssocID="{2EDA51BA-1D82-4B10-B4FD-67352F9E4BEF}" presName="rootConnector" presStyleLbl="node4" presStyleIdx="1" presStyleCnt="11"/>
      <dgm:spPr/>
    </dgm:pt>
    <dgm:pt modelId="{C5952FD2-6F59-41B9-B2E7-A294C780E085}" type="pres">
      <dgm:prSet presAssocID="{2EDA51BA-1D82-4B10-B4FD-67352F9E4BEF}" presName="hierChild4" presStyleCnt="0"/>
      <dgm:spPr/>
    </dgm:pt>
    <dgm:pt modelId="{D433F0B0-794E-4963-B474-929A6FAF7296}" type="pres">
      <dgm:prSet presAssocID="{2EDA51BA-1D82-4B10-B4FD-67352F9E4BEF}" presName="hierChild5" presStyleCnt="0"/>
      <dgm:spPr/>
    </dgm:pt>
    <dgm:pt modelId="{C06B8565-873E-4E42-A950-CC377DFBA88F}" type="pres">
      <dgm:prSet presAssocID="{0B17F31E-67C4-4C3B-8CD3-4DDDA5347765}" presName="hierChild5" presStyleCnt="0"/>
      <dgm:spPr/>
    </dgm:pt>
    <dgm:pt modelId="{2BC61640-FD86-4B5A-BEC2-B2E414CBB19E}" type="pres">
      <dgm:prSet presAssocID="{2AA9C12E-6252-4D84-83B7-61C8B5EE58E1}" presName="hierChild5" presStyleCnt="0"/>
      <dgm:spPr/>
    </dgm:pt>
    <dgm:pt modelId="{6D974953-5141-46BE-AF59-EB16A05E2C6D}" type="pres">
      <dgm:prSet presAssocID="{10A91E79-1C86-458E-805B-A2F03B48F2CA}" presName="Name37" presStyleLbl="parChTrans1D2" presStyleIdx="3" presStyleCnt="9"/>
      <dgm:spPr/>
    </dgm:pt>
    <dgm:pt modelId="{623ABD9F-8878-4BC4-A031-25896E0712B7}" type="pres">
      <dgm:prSet presAssocID="{1BED2577-3A37-4700-8C9C-9F74C6069070}" presName="hierRoot2" presStyleCnt="0">
        <dgm:presLayoutVars>
          <dgm:hierBranch/>
        </dgm:presLayoutVars>
      </dgm:prSet>
      <dgm:spPr/>
    </dgm:pt>
    <dgm:pt modelId="{508CED8D-C0DA-47C8-B12C-805C199894E6}" type="pres">
      <dgm:prSet presAssocID="{1BED2577-3A37-4700-8C9C-9F74C6069070}" presName="rootComposite" presStyleCnt="0"/>
      <dgm:spPr/>
    </dgm:pt>
    <dgm:pt modelId="{9D1EE45C-D3D7-448E-AEE8-2F279FB66F18}" type="pres">
      <dgm:prSet presAssocID="{1BED2577-3A37-4700-8C9C-9F74C6069070}" presName="rootText" presStyleLbl="node2" presStyleIdx="3" presStyleCnt="8">
        <dgm:presLayoutVars>
          <dgm:chPref val="3"/>
        </dgm:presLayoutVars>
      </dgm:prSet>
      <dgm:spPr/>
    </dgm:pt>
    <dgm:pt modelId="{750CEA35-D709-42FB-858C-DD1158C1C744}" type="pres">
      <dgm:prSet presAssocID="{1BED2577-3A37-4700-8C9C-9F74C6069070}" presName="rootConnector" presStyleLbl="node2" presStyleIdx="3" presStyleCnt="8"/>
      <dgm:spPr/>
    </dgm:pt>
    <dgm:pt modelId="{88D1117F-820A-4DAB-BFAF-E523877D18FA}" type="pres">
      <dgm:prSet presAssocID="{1BED2577-3A37-4700-8C9C-9F74C6069070}" presName="hierChild4" presStyleCnt="0"/>
      <dgm:spPr/>
    </dgm:pt>
    <dgm:pt modelId="{8178C2F8-B41C-485A-BAF1-878174290910}" type="pres">
      <dgm:prSet presAssocID="{F92A196B-063D-4A24-BB72-F3016D269D05}" presName="Name35" presStyleLbl="parChTrans1D3" presStyleIdx="4" presStyleCnt="10"/>
      <dgm:spPr/>
    </dgm:pt>
    <dgm:pt modelId="{961BCF75-D8DA-4258-B53D-C0D49C649E8B}" type="pres">
      <dgm:prSet presAssocID="{1E91DF49-2740-476E-9F35-7642D01CE8F9}" presName="hierRoot2" presStyleCnt="0">
        <dgm:presLayoutVars>
          <dgm:hierBranch/>
        </dgm:presLayoutVars>
      </dgm:prSet>
      <dgm:spPr/>
    </dgm:pt>
    <dgm:pt modelId="{EAD2DB70-3FFE-4DC2-81A6-5F4788846649}" type="pres">
      <dgm:prSet presAssocID="{1E91DF49-2740-476E-9F35-7642D01CE8F9}" presName="rootComposite" presStyleCnt="0"/>
      <dgm:spPr/>
    </dgm:pt>
    <dgm:pt modelId="{48438EF3-CD27-44F7-BDCC-13E72FDEFB67}" type="pres">
      <dgm:prSet presAssocID="{1E91DF49-2740-476E-9F35-7642D01CE8F9}" presName="rootText" presStyleLbl="node3" presStyleIdx="4" presStyleCnt="10">
        <dgm:presLayoutVars>
          <dgm:chPref val="3"/>
        </dgm:presLayoutVars>
      </dgm:prSet>
      <dgm:spPr/>
    </dgm:pt>
    <dgm:pt modelId="{354B0DBD-12FB-4E89-A39F-16890C76ADDB}" type="pres">
      <dgm:prSet presAssocID="{1E91DF49-2740-476E-9F35-7642D01CE8F9}" presName="rootConnector" presStyleLbl="node3" presStyleIdx="4" presStyleCnt="10"/>
      <dgm:spPr/>
    </dgm:pt>
    <dgm:pt modelId="{504D9C48-D4EE-4C89-A5B7-00346218C26D}" type="pres">
      <dgm:prSet presAssocID="{1E91DF49-2740-476E-9F35-7642D01CE8F9}" presName="hierChild4" presStyleCnt="0"/>
      <dgm:spPr/>
    </dgm:pt>
    <dgm:pt modelId="{6F13D875-A03F-4925-8585-024E5DA534CF}" type="pres">
      <dgm:prSet presAssocID="{02C7B0C2-8CB6-47A9-8DCE-EFC48B8030C4}" presName="Name35" presStyleLbl="parChTrans1D4" presStyleIdx="2" presStyleCnt="11"/>
      <dgm:spPr/>
    </dgm:pt>
    <dgm:pt modelId="{D65C23F5-CB00-4691-9D92-32CDA1E4F348}" type="pres">
      <dgm:prSet presAssocID="{43F83919-92AB-47A7-A80A-608873BD9B0D}" presName="hierRoot2" presStyleCnt="0">
        <dgm:presLayoutVars>
          <dgm:hierBranch/>
        </dgm:presLayoutVars>
      </dgm:prSet>
      <dgm:spPr/>
    </dgm:pt>
    <dgm:pt modelId="{207236D1-5F2C-4E22-B2EA-0BCB2579B160}" type="pres">
      <dgm:prSet presAssocID="{43F83919-92AB-47A7-A80A-608873BD9B0D}" presName="rootComposite" presStyleCnt="0"/>
      <dgm:spPr/>
    </dgm:pt>
    <dgm:pt modelId="{10A6EB69-5918-4E86-8E74-DF20F9153698}" type="pres">
      <dgm:prSet presAssocID="{43F83919-92AB-47A7-A80A-608873BD9B0D}" presName="rootText" presStyleLbl="node4" presStyleIdx="2" presStyleCnt="11">
        <dgm:presLayoutVars>
          <dgm:chPref val="3"/>
        </dgm:presLayoutVars>
      </dgm:prSet>
      <dgm:spPr/>
    </dgm:pt>
    <dgm:pt modelId="{A902E628-9DEB-48C3-9396-32F1DFAEBEC9}" type="pres">
      <dgm:prSet presAssocID="{43F83919-92AB-47A7-A80A-608873BD9B0D}" presName="rootConnector" presStyleLbl="node4" presStyleIdx="2" presStyleCnt="11"/>
      <dgm:spPr/>
    </dgm:pt>
    <dgm:pt modelId="{314E1674-3A1C-4CB9-BBCE-4E2F0AE7F856}" type="pres">
      <dgm:prSet presAssocID="{43F83919-92AB-47A7-A80A-608873BD9B0D}" presName="hierChild4" presStyleCnt="0"/>
      <dgm:spPr/>
    </dgm:pt>
    <dgm:pt modelId="{C08948C6-3C8B-4295-8DBA-EE07B0779FF7}" type="pres">
      <dgm:prSet presAssocID="{63AA9870-70D7-49F2-A4EA-F256AFF1C815}" presName="Name35" presStyleLbl="parChTrans1D4" presStyleIdx="3" presStyleCnt="11"/>
      <dgm:spPr/>
    </dgm:pt>
    <dgm:pt modelId="{E90E2E0F-78FF-45AB-A12A-6BC2263A44A3}" type="pres">
      <dgm:prSet presAssocID="{7E4F0113-951F-4B7C-895E-5E2BC336B166}" presName="hierRoot2" presStyleCnt="0">
        <dgm:presLayoutVars>
          <dgm:hierBranch val="init"/>
        </dgm:presLayoutVars>
      </dgm:prSet>
      <dgm:spPr/>
    </dgm:pt>
    <dgm:pt modelId="{86C69DE8-D65C-439E-BE96-83586A2E309D}" type="pres">
      <dgm:prSet presAssocID="{7E4F0113-951F-4B7C-895E-5E2BC336B166}" presName="rootComposite" presStyleCnt="0"/>
      <dgm:spPr/>
    </dgm:pt>
    <dgm:pt modelId="{5DBC1431-436F-4137-BA59-EF84DF41CE10}" type="pres">
      <dgm:prSet presAssocID="{7E4F0113-951F-4B7C-895E-5E2BC336B166}" presName="rootText" presStyleLbl="node4" presStyleIdx="3" presStyleCnt="11">
        <dgm:presLayoutVars>
          <dgm:chPref val="3"/>
        </dgm:presLayoutVars>
      </dgm:prSet>
      <dgm:spPr/>
    </dgm:pt>
    <dgm:pt modelId="{034708C7-7629-4B13-A471-D79847EF518F}" type="pres">
      <dgm:prSet presAssocID="{7E4F0113-951F-4B7C-895E-5E2BC336B166}" presName="rootConnector" presStyleLbl="node4" presStyleIdx="3" presStyleCnt="11"/>
      <dgm:spPr/>
    </dgm:pt>
    <dgm:pt modelId="{CA7890ED-3B04-4180-97FD-6327BAEBE8EB}" type="pres">
      <dgm:prSet presAssocID="{7E4F0113-951F-4B7C-895E-5E2BC336B166}" presName="hierChild4" presStyleCnt="0"/>
      <dgm:spPr/>
    </dgm:pt>
    <dgm:pt modelId="{4E51912F-041D-416D-A6E0-1D746FDF998A}" type="pres">
      <dgm:prSet presAssocID="{7E4F0113-951F-4B7C-895E-5E2BC336B166}" presName="hierChild5" presStyleCnt="0"/>
      <dgm:spPr/>
    </dgm:pt>
    <dgm:pt modelId="{3A4722E7-225A-4A86-B0E7-44AC70595B5B}" type="pres">
      <dgm:prSet presAssocID="{43F83919-92AB-47A7-A80A-608873BD9B0D}" presName="hierChild5" presStyleCnt="0"/>
      <dgm:spPr/>
    </dgm:pt>
    <dgm:pt modelId="{D08E5AA5-0036-4BFD-8A17-0ADE7F117875}" type="pres">
      <dgm:prSet presAssocID="{1E91DF49-2740-476E-9F35-7642D01CE8F9}" presName="hierChild5" presStyleCnt="0"/>
      <dgm:spPr/>
    </dgm:pt>
    <dgm:pt modelId="{FF6E0A9E-7017-410C-9B05-BF9082C0E9E4}" type="pres">
      <dgm:prSet presAssocID="{1BED2577-3A37-4700-8C9C-9F74C6069070}" presName="hierChild5" presStyleCnt="0"/>
      <dgm:spPr/>
    </dgm:pt>
    <dgm:pt modelId="{16593FDE-CDDF-4DC8-A951-E043E9FE227D}" type="pres">
      <dgm:prSet presAssocID="{1437B074-75F0-47BC-BE62-BFC8AEE3E248}" presName="Name37" presStyleLbl="parChTrans1D2" presStyleIdx="4" presStyleCnt="9"/>
      <dgm:spPr/>
    </dgm:pt>
    <dgm:pt modelId="{B3E1793C-6C13-4448-9293-B017B8179F42}" type="pres">
      <dgm:prSet presAssocID="{F5D918A6-6EEF-4955-B7BF-B262A91BB827}" presName="hierRoot2" presStyleCnt="0">
        <dgm:presLayoutVars>
          <dgm:hierBranch val="hang"/>
        </dgm:presLayoutVars>
      </dgm:prSet>
      <dgm:spPr/>
    </dgm:pt>
    <dgm:pt modelId="{EE5A60BE-B537-42A6-8A80-F492DD73B652}" type="pres">
      <dgm:prSet presAssocID="{F5D918A6-6EEF-4955-B7BF-B262A91BB827}" presName="rootComposite" presStyleCnt="0"/>
      <dgm:spPr/>
    </dgm:pt>
    <dgm:pt modelId="{65B7D78D-EA2D-48B4-9997-FA3D0DD6A9FA}" type="pres">
      <dgm:prSet presAssocID="{F5D918A6-6EEF-4955-B7BF-B262A91BB827}" presName="rootText" presStyleLbl="node2" presStyleIdx="4" presStyleCnt="8">
        <dgm:presLayoutVars>
          <dgm:chPref val="3"/>
        </dgm:presLayoutVars>
      </dgm:prSet>
      <dgm:spPr/>
    </dgm:pt>
    <dgm:pt modelId="{CD908F74-D58C-43A8-949A-71CC88E81451}" type="pres">
      <dgm:prSet presAssocID="{F5D918A6-6EEF-4955-B7BF-B262A91BB827}" presName="rootConnector" presStyleLbl="node2" presStyleIdx="4" presStyleCnt="8"/>
      <dgm:spPr/>
    </dgm:pt>
    <dgm:pt modelId="{B8ED6CF0-FD8B-436F-AABE-D8741F7C4831}" type="pres">
      <dgm:prSet presAssocID="{F5D918A6-6EEF-4955-B7BF-B262A91BB827}" presName="hierChild4" presStyleCnt="0"/>
      <dgm:spPr/>
    </dgm:pt>
    <dgm:pt modelId="{B58D6D64-6BA8-41CD-899E-E633DAF39F3A}" type="pres">
      <dgm:prSet presAssocID="{F787B594-01B0-4FC4-A685-668D49CB8360}" presName="Name48" presStyleLbl="parChTrans1D3" presStyleIdx="5" presStyleCnt="10"/>
      <dgm:spPr/>
    </dgm:pt>
    <dgm:pt modelId="{9B2408B3-4999-421D-A94C-81D3F7E47DA4}" type="pres">
      <dgm:prSet presAssocID="{9DCD7944-AFFF-45C6-86FF-56C8926A9852}" presName="hierRoot2" presStyleCnt="0">
        <dgm:presLayoutVars>
          <dgm:hierBranch val="hang"/>
        </dgm:presLayoutVars>
      </dgm:prSet>
      <dgm:spPr/>
    </dgm:pt>
    <dgm:pt modelId="{AD2F9F43-00FB-4E5F-89CD-FA5351B6B76A}" type="pres">
      <dgm:prSet presAssocID="{9DCD7944-AFFF-45C6-86FF-56C8926A9852}" presName="rootComposite" presStyleCnt="0"/>
      <dgm:spPr/>
    </dgm:pt>
    <dgm:pt modelId="{50558B9F-A752-4227-96DB-44D0DDD42F88}" type="pres">
      <dgm:prSet presAssocID="{9DCD7944-AFFF-45C6-86FF-56C8926A9852}" presName="rootText" presStyleLbl="node3" presStyleIdx="5" presStyleCnt="10">
        <dgm:presLayoutVars>
          <dgm:chPref val="3"/>
        </dgm:presLayoutVars>
      </dgm:prSet>
      <dgm:spPr/>
    </dgm:pt>
    <dgm:pt modelId="{F7FAA674-9E4E-4A70-8A8C-2B5EBBB44F0D}" type="pres">
      <dgm:prSet presAssocID="{9DCD7944-AFFF-45C6-86FF-56C8926A9852}" presName="rootConnector" presStyleLbl="node3" presStyleIdx="5" presStyleCnt="10"/>
      <dgm:spPr/>
    </dgm:pt>
    <dgm:pt modelId="{A9BC5FE5-A23F-4068-8600-ACD94B1F6348}" type="pres">
      <dgm:prSet presAssocID="{9DCD7944-AFFF-45C6-86FF-56C8926A9852}" presName="hierChild4" presStyleCnt="0"/>
      <dgm:spPr/>
    </dgm:pt>
    <dgm:pt modelId="{46A2AF5F-C93B-42B7-A59D-5C12623274E4}" type="pres">
      <dgm:prSet presAssocID="{9DCD7944-AFFF-45C6-86FF-56C8926A9852}" presName="hierChild5" presStyleCnt="0"/>
      <dgm:spPr/>
    </dgm:pt>
    <dgm:pt modelId="{B6F62002-9C4B-4CE4-BAD3-1E0E3B9C72DC}" type="pres">
      <dgm:prSet presAssocID="{1098D265-AA93-4EAE-B31E-780B2F15C7B8}" presName="Name48" presStyleLbl="parChTrans1D3" presStyleIdx="6" presStyleCnt="10"/>
      <dgm:spPr/>
    </dgm:pt>
    <dgm:pt modelId="{527AFA96-E7EA-44D4-831D-D9362D6F92A7}" type="pres">
      <dgm:prSet presAssocID="{38208EA7-0B10-4526-9245-36D24B02A164}" presName="hierRoot2" presStyleCnt="0">
        <dgm:presLayoutVars>
          <dgm:hierBranch/>
        </dgm:presLayoutVars>
      </dgm:prSet>
      <dgm:spPr/>
    </dgm:pt>
    <dgm:pt modelId="{76368DB7-2D24-4C52-81BB-55077929A42D}" type="pres">
      <dgm:prSet presAssocID="{38208EA7-0B10-4526-9245-36D24B02A164}" presName="rootComposite" presStyleCnt="0"/>
      <dgm:spPr/>
    </dgm:pt>
    <dgm:pt modelId="{78653FE3-27AC-4E4B-ADF9-FCD60CCAACD4}" type="pres">
      <dgm:prSet presAssocID="{38208EA7-0B10-4526-9245-36D24B02A164}" presName="rootText" presStyleLbl="node3" presStyleIdx="6" presStyleCnt="10">
        <dgm:presLayoutVars>
          <dgm:chPref val="3"/>
        </dgm:presLayoutVars>
      </dgm:prSet>
      <dgm:spPr/>
    </dgm:pt>
    <dgm:pt modelId="{7328A866-95DB-4AC1-ABB6-BED0D67405F0}" type="pres">
      <dgm:prSet presAssocID="{38208EA7-0B10-4526-9245-36D24B02A164}" presName="rootConnector" presStyleLbl="node3" presStyleIdx="6" presStyleCnt="10"/>
      <dgm:spPr/>
    </dgm:pt>
    <dgm:pt modelId="{71B6046D-21F0-4C33-BD96-C33277567DA5}" type="pres">
      <dgm:prSet presAssocID="{38208EA7-0B10-4526-9245-36D24B02A164}" presName="hierChild4" presStyleCnt="0"/>
      <dgm:spPr/>
    </dgm:pt>
    <dgm:pt modelId="{11E7D03D-BB5A-407B-B94D-C5A92CB3A75C}" type="pres">
      <dgm:prSet presAssocID="{647FF562-95F5-4D12-8943-4F098CB98714}" presName="Name35" presStyleLbl="parChTrans1D4" presStyleIdx="4" presStyleCnt="11"/>
      <dgm:spPr/>
    </dgm:pt>
    <dgm:pt modelId="{7A2BB6F9-05D9-49D5-8D69-70EC6CC96616}" type="pres">
      <dgm:prSet presAssocID="{406E5C1A-F07B-47AD-8CEC-0CCC6062D593}" presName="hierRoot2" presStyleCnt="0">
        <dgm:presLayoutVars>
          <dgm:hierBranch/>
        </dgm:presLayoutVars>
      </dgm:prSet>
      <dgm:spPr/>
    </dgm:pt>
    <dgm:pt modelId="{E6AB3D00-6990-416E-A134-3D1395F3DE16}" type="pres">
      <dgm:prSet presAssocID="{406E5C1A-F07B-47AD-8CEC-0CCC6062D593}" presName="rootComposite" presStyleCnt="0"/>
      <dgm:spPr/>
    </dgm:pt>
    <dgm:pt modelId="{175BA78F-5A73-4B9E-AEAE-310686E44486}" type="pres">
      <dgm:prSet presAssocID="{406E5C1A-F07B-47AD-8CEC-0CCC6062D593}" presName="rootText" presStyleLbl="node4" presStyleIdx="4" presStyleCnt="11">
        <dgm:presLayoutVars>
          <dgm:chPref val="3"/>
        </dgm:presLayoutVars>
      </dgm:prSet>
      <dgm:spPr/>
    </dgm:pt>
    <dgm:pt modelId="{56DF0D8A-2800-4AF1-8283-512F9EDF3195}" type="pres">
      <dgm:prSet presAssocID="{406E5C1A-F07B-47AD-8CEC-0CCC6062D593}" presName="rootConnector" presStyleLbl="node4" presStyleIdx="4" presStyleCnt="11"/>
      <dgm:spPr/>
    </dgm:pt>
    <dgm:pt modelId="{54726EC4-C5D9-4312-A514-64FF5C006D63}" type="pres">
      <dgm:prSet presAssocID="{406E5C1A-F07B-47AD-8CEC-0CCC6062D593}" presName="hierChild4" presStyleCnt="0"/>
      <dgm:spPr/>
    </dgm:pt>
    <dgm:pt modelId="{F783BDB7-F2DB-4F4B-84C6-E4F982FCDC58}" type="pres">
      <dgm:prSet presAssocID="{D0C71D84-AF1D-4EC0-AC43-3E9262192541}" presName="Name35" presStyleLbl="parChTrans1D4" presStyleIdx="5" presStyleCnt="11"/>
      <dgm:spPr/>
    </dgm:pt>
    <dgm:pt modelId="{F10304AC-AF1C-4AC2-8F6F-E5338BA2E52D}" type="pres">
      <dgm:prSet presAssocID="{652CD2CA-17FB-489B-8B82-2C317C411B72}" presName="hierRoot2" presStyleCnt="0">
        <dgm:presLayoutVars>
          <dgm:hierBranch/>
        </dgm:presLayoutVars>
      </dgm:prSet>
      <dgm:spPr/>
    </dgm:pt>
    <dgm:pt modelId="{46BDEA38-A0FA-45E3-8FC8-97C01A7A2652}" type="pres">
      <dgm:prSet presAssocID="{652CD2CA-17FB-489B-8B82-2C317C411B72}" presName="rootComposite" presStyleCnt="0"/>
      <dgm:spPr/>
    </dgm:pt>
    <dgm:pt modelId="{8A124B22-917E-4123-8BA0-5DBF93D608A2}" type="pres">
      <dgm:prSet presAssocID="{652CD2CA-17FB-489B-8B82-2C317C411B72}" presName="rootText" presStyleLbl="node4" presStyleIdx="5" presStyleCnt="11">
        <dgm:presLayoutVars>
          <dgm:chPref val="3"/>
        </dgm:presLayoutVars>
      </dgm:prSet>
      <dgm:spPr/>
    </dgm:pt>
    <dgm:pt modelId="{9E72C670-A3AE-430E-9668-5DD52856260C}" type="pres">
      <dgm:prSet presAssocID="{652CD2CA-17FB-489B-8B82-2C317C411B72}" presName="rootConnector" presStyleLbl="node4" presStyleIdx="5" presStyleCnt="11"/>
      <dgm:spPr/>
    </dgm:pt>
    <dgm:pt modelId="{5BCBFE2D-B921-4A80-9FD6-B0D7B39C3BCC}" type="pres">
      <dgm:prSet presAssocID="{652CD2CA-17FB-489B-8B82-2C317C411B72}" presName="hierChild4" presStyleCnt="0"/>
      <dgm:spPr/>
    </dgm:pt>
    <dgm:pt modelId="{B9623025-6BEF-4C59-8C7E-3FFE6F9C1955}" type="pres">
      <dgm:prSet presAssocID="{2CDC6D3C-34D3-42DB-95BB-269F144B1303}" presName="Name35" presStyleLbl="parChTrans1D4" presStyleIdx="6" presStyleCnt="11"/>
      <dgm:spPr/>
    </dgm:pt>
    <dgm:pt modelId="{D49A522D-6B31-4306-AFFC-535CD6DAFEB1}" type="pres">
      <dgm:prSet presAssocID="{0776F3F7-EA47-4191-840F-1C4A5BCF5797}" presName="hierRoot2" presStyleCnt="0">
        <dgm:presLayoutVars>
          <dgm:hierBranch val="init"/>
        </dgm:presLayoutVars>
      </dgm:prSet>
      <dgm:spPr/>
    </dgm:pt>
    <dgm:pt modelId="{9399A697-8A47-4A54-8E75-2CA4FEC6FBFE}" type="pres">
      <dgm:prSet presAssocID="{0776F3F7-EA47-4191-840F-1C4A5BCF5797}" presName="rootComposite" presStyleCnt="0"/>
      <dgm:spPr/>
    </dgm:pt>
    <dgm:pt modelId="{3AD33686-EC0F-4CD0-8187-7CD86709E072}" type="pres">
      <dgm:prSet presAssocID="{0776F3F7-EA47-4191-840F-1C4A5BCF5797}" presName="rootText" presStyleLbl="node4" presStyleIdx="6" presStyleCnt="11">
        <dgm:presLayoutVars>
          <dgm:chPref val="3"/>
        </dgm:presLayoutVars>
      </dgm:prSet>
      <dgm:spPr/>
    </dgm:pt>
    <dgm:pt modelId="{D69FDDED-E543-4504-805A-D0D651AC2085}" type="pres">
      <dgm:prSet presAssocID="{0776F3F7-EA47-4191-840F-1C4A5BCF5797}" presName="rootConnector" presStyleLbl="node4" presStyleIdx="6" presStyleCnt="11"/>
      <dgm:spPr/>
    </dgm:pt>
    <dgm:pt modelId="{57852886-A372-4EF3-B02F-FBFEEB61366B}" type="pres">
      <dgm:prSet presAssocID="{0776F3F7-EA47-4191-840F-1C4A5BCF5797}" presName="hierChild4" presStyleCnt="0"/>
      <dgm:spPr/>
    </dgm:pt>
    <dgm:pt modelId="{A7060BA4-A30C-43EC-BB01-83613027B0F8}" type="pres">
      <dgm:prSet presAssocID="{0776F3F7-EA47-4191-840F-1C4A5BCF5797}" presName="hierChild5" presStyleCnt="0"/>
      <dgm:spPr/>
    </dgm:pt>
    <dgm:pt modelId="{B6F41203-7B26-4E3F-B92D-D3A4A7D68076}" type="pres">
      <dgm:prSet presAssocID="{652CD2CA-17FB-489B-8B82-2C317C411B72}" presName="hierChild5" presStyleCnt="0"/>
      <dgm:spPr/>
    </dgm:pt>
    <dgm:pt modelId="{C01DFD04-E648-404B-8A2C-D3CC58F97D0C}" type="pres">
      <dgm:prSet presAssocID="{406E5C1A-F07B-47AD-8CEC-0CCC6062D593}" presName="hierChild5" presStyleCnt="0"/>
      <dgm:spPr/>
    </dgm:pt>
    <dgm:pt modelId="{19BDF791-D64F-4830-A812-CFDC879CBB6B}" type="pres">
      <dgm:prSet presAssocID="{38208EA7-0B10-4526-9245-36D24B02A164}" presName="hierChild5" presStyleCnt="0"/>
      <dgm:spPr/>
    </dgm:pt>
    <dgm:pt modelId="{9328A9CD-FAB9-4D4D-8C48-293C981E4A8F}" type="pres">
      <dgm:prSet presAssocID="{F5D918A6-6EEF-4955-B7BF-B262A91BB827}" presName="hierChild5" presStyleCnt="0"/>
      <dgm:spPr/>
    </dgm:pt>
    <dgm:pt modelId="{FCBCE9CB-E3D9-42CA-8EFA-BD9AC8FBF5A0}" type="pres">
      <dgm:prSet presAssocID="{8B2A8697-2C4E-4264-9250-A3DF89A48FB5}" presName="Name37" presStyleLbl="parChTrans1D2" presStyleIdx="5" presStyleCnt="9"/>
      <dgm:spPr/>
    </dgm:pt>
    <dgm:pt modelId="{17C4110F-7DA9-4077-816F-54AD20444980}" type="pres">
      <dgm:prSet presAssocID="{7FCC6AC2-FA9E-4B5C-85E1-67FFBD0AFDD5}" presName="hierRoot2" presStyleCnt="0">
        <dgm:presLayoutVars>
          <dgm:hierBranch/>
        </dgm:presLayoutVars>
      </dgm:prSet>
      <dgm:spPr/>
    </dgm:pt>
    <dgm:pt modelId="{98298AE5-BB5E-4A1F-900E-264F0B95A94D}" type="pres">
      <dgm:prSet presAssocID="{7FCC6AC2-FA9E-4B5C-85E1-67FFBD0AFDD5}" presName="rootComposite" presStyleCnt="0"/>
      <dgm:spPr/>
    </dgm:pt>
    <dgm:pt modelId="{5FEE6A81-AE27-426B-B539-24F922D3C158}" type="pres">
      <dgm:prSet presAssocID="{7FCC6AC2-FA9E-4B5C-85E1-67FFBD0AFDD5}" presName="rootText" presStyleLbl="node2" presStyleIdx="5" presStyleCnt="8">
        <dgm:presLayoutVars>
          <dgm:chPref val="3"/>
        </dgm:presLayoutVars>
      </dgm:prSet>
      <dgm:spPr/>
    </dgm:pt>
    <dgm:pt modelId="{C797F11F-BEE6-4835-9146-4C9BA0350392}" type="pres">
      <dgm:prSet presAssocID="{7FCC6AC2-FA9E-4B5C-85E1-67FFBD0AFDD5}" presName="rootConnector" presStyleLbl="node2" presStyleIdx="5" presStyleCnt="8"/>
      <dgm:spPr/>
    </dgm:pt>
    <dgm:pt modelId="{2113F02A-5F5F-4D2C-B516-1DCD7449912F}" type="pres">
      <dgm:prSet presAssocID="{7FCC6AC2-FA9E-4B5C-85E1-67FFBD0AFDD5}" presName="hierChild4" presStyleCnt="0"/>
      <dgm:spPr/>
    </dgm:pt>
    <dgm:pt modelId="{470A33CE-7FB7-43A0-B68E-76AAB948F9CA}" type="pres">
      <dgm:prSet presAssocID="{227E6BDF-6072-4713-BDA2-B42BF20DBF5D}" presName="Name35" presStyleLbl="parChTrans1D3" presStyleIdx="7" presStyleCnt="10"/>
      <dgm:spPr/>
    </dgm:pt>
    <dgm:pt modelId="{5C558601-E2A8-4340-96EE-9CB2D98FEE49}" type="pres">
      <dgm:prSet presAssocID="{33BBE842-4326-44ED-8902-49328F9D7D3D}" presName="hierRoot2" presStyleCnt="0">
        <dgm:presLayoutVars>
          <dgm:hierBranch/>
        </dgm:presLayoutVars>
      </dgm:prSet>
      <dgm:spPr/>
    </dgm:pt>
    <dgm:pt modelId="{DBAE0559-602D-479A-8339-1493E6C74F1B}" type="pres">
      <dgm:prSet presAssocID="{33BBE842-4326-44ED-8902-49328F9D7D3D}" presName="rootComposite" presStyleCnt="0"/>
      <dgm:spPr/>
    </dgm:pt>
    <dgm:pt modelId="{041A7FA6-314B-4617-9716-343AE6025575}" type="pres">
      <dgm:prSet presAssocID="{33BBE842-4326-44ED-8902-49328F9D7D3D}" presName="rootText" presStyleLbl="node3" presStyleIdx="7" presStyleCnt="10">
        <dgm:presLayoutVars>
          <dgm:chPref val="3"/>
        </dgm:presLayoutVars>
      </dgm:prSet>
      <dgm:spPr/>
    </dgm:pt>
    <dgm:pt modelId="{48393F6A-1DE1-4531-AED8-0128B1EA4053}" type="pres">
      <dgm:prSet presAssocID="{33BBE842-4326-44ED-8902-49328F9D7D3D}" presName="rootConnector" presStyleLbl="node3" presStyleIdx="7" presStyleCnt="10"/>
      <dgm:spPr/>
    </dgm:pt>
    <dgm:pt modelId="{08B7263A-9F54-462C-BFC0-9495B656BB35}" type="pres">
      <dgm:prSet presAssocID="{33BBE842-4326-44ED-8902-49328F9D7D3D}" presName="hierChild4" presStyleCnt="0"/>
      <dgm:spPr/>
    </dgm:pt>
    <dgm:pt modelId="{DA916738-F2FF-4ABC-B020-3273C07DC167}" type="pres">
      <dgm:prSet presAssocID="{D4779904-BCFE-40FC-840B-74E64D416BE2}" presName="Name35" presStyleLbl="parChTrans1D4" presStyleIdx="7" presStyleCnt="11"/>
      <dgm:spPr/>
    </dgm:pt>
    <dgm:pt modelId="{4D42F82A-59B8-4257-8C48-2C238ECADA7E}" type="pres">
      <dgm:prSet presAssocID="{F0B1A085-F190-433A-92BD-DF5309DB3DDF}" presName="hierRoot2" presStyleCnt="0">
        <dgm:presLayoutVars>
          <dgm:hierBranch/>
        </dgm:presLayoutVars>
      </dgm:prSet>
      <dgm:spPr/>
    </dgm:pt>
    <dgm:pt modelId="{75CD8163-2A95-4702-9C11-85E562DE76FA}" type="pres">
      <dgm:prSet presAssocID="{F0B1A085-F190-433A-92BD-DF5309DB3DDF}" presName="rootComposite" presStyleCnt="0"/>
      <dgm:spPr/>
    </dgm:pt>
    <dgm:pt modelId="{21AE665C-497C-47C1-8543-FE4252C5EDCE}" type="pres">
      <dgm:prSet presAssocID="{F0B1A085-F190-433A-92BD-DF5309DB3DDF}" presName="rootText" presStyleLbl="node4" presStyleIdx="7" presStyleCnt="11">
        <dgm:presLayoutVars>
          <dgm:chPref val="3"/>
        </dgm:presLayoutVars>
      </dgm:prSet>
      <dgm:spPr/>
    </dgm:pt>
    <dgm:pt modelId="{DE27E7F9-3E85-46DE-A7B2-67BBCB8D3556}" type="pres">
      <dgm:prSet presAssocID="{F0B1A085-F190-433A-92BD-DF5309DB3DDF}" presName="rootConnector" presStyleLbl="node4" presStyleIdx="7" presStyleCnt="11"/>
      <dgm:spPr/>
    </dgm:pt>
    <dgm:pt modelId="{F2DAE8BF-9DE2-4841-B89A-A074AAE2416E}" type="pres">
      <dgm:prSet presAssocID="{F0B1A085-F190-433A-92BD-DF5309DB3DDF}" presName="hierChild4" presStyleCnt="0"/>
      <dgm:spPr/>
    </dgm:pt>
    <dgm:pt modelId="{6FA18330-CA23-4D01-85B9-9E0819BA4DCE}" type="pres">
      <dgm:prSet presAssocID="{394822A9-305E-4EB7-93AF-DAA6FB3552A3}" presName="Name35" presStyleLbl="parChTrans1D4" presStyleIdx="8" presStyleCnt="11"/>
      <dgm:spPr/>
    </dgm:pt>
    <dgm:pt modelId="{CB39F1FC-4D2F-4564-90CD-1911617BC95C}" type="pres">
      <dgm:prSet presAssocID="{4A7B9F4C-9564-484F-8584-64B36033B785}" presName="hierRoot2" presStyleCnt="0">
        <dgm:presLayoutVars>
          <dgm:hierBranch val="init"/>
        </dgm:presLayoutVars>
      </dgm:prSet>
      <dgm:spPr/>
    </dgm:pt>
    <dgm:pt modelId="{61849006-8CE3-4262-A59D-80F0EEF0454C}" type="pres">
      <dgm:prSet presAssocID="{4A7B9F4C-9564-484F-8584-64B36033B785}" presName="rootComposite" presStyleCnt="0"/>
      <dgm:spPr/>
    </dgm:pt>
    <dgm:pt modelId="{EEAD96F2-B366-4C23-87FD-D7A41F65924B}" type="pres">
      <dgm:prSet presAssocID="{4A7B9F4C-9564-484F-8584-64B36033B785}" presName="rootText" presStyleLbl="node4" presStyleIdx="8" presStyleCnt="11">
        <dgm:presLayoutVars>
          <dgm:chPref val="3"/>
        </dgm:presLayoutVars>
      </dgm:prSet>
      <dgm:spPr/>
    </dgm:pt>
    <dgm:pt modelId="{FE9BEC41-BD71-438D-9693-001CAB3E0595}" type="pres">
      <dgm:prSet presAssocID="{4A7B9F4C-9564-484F-8584-64B36033B785}" presName="rootConnector" presStyleLbl="node4" presStyleIdx="8" presStyleCnt="11"/>
      <dgm:spPr/>
    </dgm:pt>
    <dgm:pt modelId="{ACF1B058-0C8B-4CDF-8CB3-D12EB1C8EF77}" type="pres">
      <dgm:prSet presAssocID="{4A7B9F4C-9564-484F-8584-64B36033B785}" presName="hierChild4" presStyleCnt="0"/>
      <dgm:spPr/>
    </dgm:pt>
    <dgm:pt modelId="{33DD4632-5771-4B94-9642-6F5BF432B79F}" type="pres">
      <dgm:prSet presAssocID="{4A7B9F4C-9564-484F-8584-64B36033B785}" presName="hierChild5" presStyleCnt="0"/>
      <dgm:spPr/>
    </dgm:pt>
    <dgm:pt modelId="{4BB18C2A-BE34-4A05-8C8E-97F61F7D541E}" type="pres">
      <dgm:prSet presAssocID="{F0B1A085-F190-433A-92BD-DF5309DB3DDF}" presName="hierChild5" presStyleCnt="0"/>
      <dgm:spPr/>
    </dgm:pt>
    <dgm:pt modelId="{185C765B-8AA0-411F-A15E-42EF9A159477}" type="pres">
      <dgm:prSet presAssocID="{33BBE842-4326-44ED-8902-49328F9D7D3D}" presName="hierChild5" presStyleCnt="0"/>
      <dgm:spPr/>
    </dgm:pt>
    <dgm:pt modelId="{EC17D942-B58D-4FBF-A52D-33117E6E969B}" type="pres">
      <dgm:prSet presAssocID="{7FCC6AC2-FA9E-4B5C-85E1-67FFBD0AFDD5}" presName="hierChild5" presStyleCnt="0"/>
      <dgm:spPr/>
    </dgm:pt>
    <dgm:pt modelId="{825FBBA2-BC15-4BB6-A63F-25688FEB34C3}" type="pres">
      <dgm:prSet presAssocID="{FC209C75-5F74-4234-80AC-7A5A9D154D23}" presName="Name37" presStyleLbl="parChTrans1D2" presStyleIdx="6" presStyleCnt="9"/>
      <dgm:spPr/>
    </dgm:pt>
    <dgm:pt modelId="{FA36B689-FA08-4C89-8518-46A3A8F51ED8}" type="pres">
      <dgm:prSet presAssocID="{97DE81E0-23A9-4825-A97E-D39B4CBD03F1}" presName="hierRoot2" presStyleCnt="0">
        <dgm:presLayoutVars>
          <dgm:hierBranch/>
        </dgm:presLayoutVars>
      </dgm:prSet>
      <dgm:spPr/>
    </dgm:pt>
    <dgm:pt modelId="{5165570C-CDEE-4E2F-A3F5-3E8716AB7D03}" type="pres">
      <dgm:prSet presAssocID="{97DE81E0-23A9-4825-A97E-D39B4CBD03F1}" presName="rootComposite" presStyleCnt="0"/>
      <dgm:spPr/>
    </dgm:pt>
    <dgm:pt modelId="{D27CAAB8-4D0F-44FD-B674-A569A12C9C90}" type="pres">
      <dgm:prSet presAssocID="{97DE81E0-23A9-4825-A97E-D39B4CBD03F1}" presName="rootText" presStyleLbl="node2" presStyleIdx="6" presStyleCnt="8">
        <dgm:presLayoutVars>
          <dgm:chPref val="3"/>
        </dgm:presLayoutVars>
      </dgm:prSet>
      <dgm:spPr/>
    </dgm:pt>
    <dgm:pt modelId="{96ACB539-DAF4-4510-8CD5-FDB54077E02B}" type="pres">
      <dgm:prSet presAssocID="{97DE81E0-23A9-4825-A97E-D39B4CBD03F1}" presName="rootConnector" presStyleLbl="node2" presStyleIdx="6" presStyleCnt="8"/>
      <dgm:spPr/>
    </dgm:pt>
    <dgm:pt modelId="{7E45601D-463D-436B-B71A-BA8401FAF4BB}" type="pres">
      <dgm:prSet presAssocID="{97DE81E0-23A9-4825-A97E-D39B4CBD03F1}" presName="hierChild4" presStyleCnt="0"/>
      <dgm:spPr/>
    </dgm:pt>
    <dgm:pt modelId="{F8AA1CA5-403F-4699-8A89-B2036CCC5347}" type="pres">
      <dgm:prSet presAssocID="{1A9A87F1-A4F2-4CCB-90DD-CC43E4D9D17C}" presName="Name35" presStyleLbl="parChTrans1D3" presStyleIdx="8" presStyleCnt="10"/>
      <dgm:spPr/>
    </dgm:pt>
    <dgm:pt modelId="{E6A045AA-2344-44A6-B078-63B6E0FAECD2}" type="pres">
      <dgm:prSet presAssocID="{45E9C808-285C-4132-9EA4-B1FE721846DD}" presName="hierRoot2" presStyleCnt="0">
        <dgm:presLayoutVars>
          <dgm:hierBranch val="init"/>
        </dgm:presLayoutVars>
      </dgm:prSet>
      <dgm:spPr/>
    </dgm:pt>
    <dgm:pt modelId="{00EA3899-1FF9-4EC3-8526-5C6FA1896EB4}" type="pres">
      <dgm:prSet presAssocID="{45E9C808-285C-4132-9EA4-B1FE721846DD}" presName="rootComposite" presStyleCnt="0"/>
      <dgm:spPr/>
    </dgm:pt>
    <dgm:pt modelId="{006FF446-59A6-4CFB-B47D-AE9F0D3753A6}" type="pres">
      <dgm:prSet presAssocID="{45E9C808-285C-4132-9EA4-B1FE721846DD}" presName="rootText" presStyleLbl="node3" presStyleIdx="8" presStyleCnt="10">
        <dgm:presLayoutVars>
          <dgm:chPref val="3"/>
        </dgm:presLayoutVars>
      </dgm:prSet>
      <dgm:spPr/>
    </dgm:pt>
    <dgm:pt modelId="{9C650ADC-F309-4BD4-9EE8-1EA78005411B}" type="pres">
      <dgm:prSet presAssocID="{45E9C808-285C-4132-9EA4-B1FE721846DD}" presName="rootConnector" presStyleLbl="node3" presStyleIdx="8" presStyleCnt="10"/>
      <dgm:spPr/>
    </dgm:pt>
    <dgm:pt modelId="{63DE48CF-9592-440B-8A90-DD4BEB23E04F}" type="pres">
      <dgm:prSet presAssocID="{45E9C808-285C-4132-9EA4-B1FE721846DD}" presName="hierChild4" presStyleCnt="0"/>
      <dgm:spPr/>
    </dgm:pt>
    <dgm:pt modelId="{B361BB6C-B245-466B-948B-2E1C2CBB31CB}" type="pres">
      <dgm:prSet presAssocID="{45E9C808-285C-4132-9EA4-B1FE721846DD}" presName="hierChild5" presStyleCnt="0"/>
      <dgm:spPr/>
    </dgm:pt>
    <dgm:pt modelId="{44FE20BD-CB60-44E3-9402-8C8C9BCD1FDA}" type="pres">
      <dgm:prSet presAssocID="{97DE81E0-23A9-4825-A97E-D39B4CBD03F1}" presName="hierChild5" presStyleCnt="0"/>
      <dgm:spPr/>
    </dgm:pt>
    <dgm:pt modelId="{31DF9D7E-B062-440D-88D2-C8AD614E53AD}" type="pres">
      <dgm:prSet presAssocID="{31BA8E89-0967-4AB8-832F-AD2A445D88F1}" presName="Name37" presStyleLbl="parChTrans1D2" presStyleIdx="7" presStyleCnt="9"/>
      <dgm:spPr/>
    </dgm:pt>
    <dgm:pt modelId="{618021ED-84AC-4441-BDF2-EDE6A2BB4957}" type="pres">
      <dgm:prSet presAssocID="{72489999-EB75-4B69-A4C5-5EF7118C7105}" presName="hierRoot2" presStyleCnt="0">
        <dgm:presLayoutVars>
          <dgm:hierBranch/>
        </dgm:presLayoutVars>
      </dgm:prSet>
      <dgm:spPr/>
    </dgm:pt>
    <dgm:pt modelId="{0243E0D9-B3C4-49F9-A8D0-C45D2A9A41A5}" type="pres">
      <dgm:prSet presAssocID="{72489999-EB75-4B69-A4C5-5EF7118C7105}" presName="rootComposite" presStyleCnt="0"/>
      <dgm:spPr/>
    </dgm:pt>
    <dgm:pt modelId="{8FF61610-BF5B-4902-AB06-03A5B00AD415}" type="pres">
      <dgm:prSet presAssocID="{72489999-EB75-4B69-A4C5-5EF7118C7105}" presName="rootText" presStyleLbl="node2" presStyleIdx="7" presStyleCnt="8">
        <dgm:presLayoutVars>
          <dgm:chPref val="3"/>
        </dgm:presLayoutVars>
      </dgm:prSet>
      <dgm:spPr/>
    </dgm:pt>
    <dgm:pt modelId="{EFD9D167-DD23-4504-9635-292845607A94}" type="pres">
      <dgm:prSet presAssocID="{72489999-EB75-4B69-A4C5-5EF7118C7105}" presName="rootConnector" presStyleLbl="node2" presStyleIdx="7" presStyleCnt="8"/>
      <dgm:spPr/>
    </dgm:pt>
    <dgm:pt modelId="{3369D767-16D8-406D-8DD7-270B300747DB}" type="pres">
      <dgm:prSet presAssocID="{72489999-EB75-4B69-A4C5-5EF7118C7105}" presName="hierChild4" presStyleCnt="0"/>
      <dgm:spPr/>
    </dgm:pt>
    <dgm:pt modelId="{23EA0BE4-CE1B-4483-B79E-89DEC577479F}" type="pres">
      <dgm:prSet presAssocID="{BC515A18-411E-4F93-A9E0-FD8ACA3A06AC}" presName="Name35" presStyleLbl="parChTrans1D3" presStyleIdx="9" presStyleCnt="10"/>
      <dgm:spPr/>
    </dgm:pt>
    <dgm:pt modelId="{38142405-2AA6-472C-B0AE-82A99C8330B9}" type="pres">
      <dgm:prSet presAssocID="{AFF12B2D-1CD3-46D7-A84A-B8F67CEC8EF4}" presName="hierRoot2" presStyleCnt="0">
        <dgm:presLayoutVars>
          <dgm:hierBranch/>
        </dgm:presLayoutVars>
      </dgm:prSet>
      <dgm:spPr/>
    </dgm:pt>
    <dgm:pt modelId="{11F0999D-7B2F-49B4-9A9E-FA21CBFAF568}" type="pres">
      <dgm:prSet presAssocID="{AFF12B2D-1CD3-46D7-A84A-B8F67CEC8EF4}" presName="rootComposite" presStyleCnt="0"/>
      <dgm:spPr/>
    </dgm:pt>
    <dgm:pt modelId="{296FFA66-2205-4BE6-B1E7-3F2BD8F76FE5}" type="pres">
      <dgm:prSet presAssocID="{AFF12B2D-1CD3-46D7-A84A-B8F67CEC8EF4}" presName="rootText" presStyleLbl="node3" presStyleIdx="9" presStyleCnt="10">
        <dgm:presLayoutVars>
          <dgm:chPref val="3"/>
        </dgm:presLayoutVars>
      </dgm:prSet>
      <dgm:spPr/>
    </dgm:pt>
    <dgm:pt modelId="{F35863EA-B9EB-4A8E-ADD3-B915403ED9C3}" type="pres">
      <dgm:prSet presAssocID="{AFF12B2D-1CD3-46D7-A84A-B8F67CEC8EF4}" presName="rootConnector" presStyleLbl="node3" presStyleIdx="9" presStyleCnt="10"/>
      <dgm:spPr/>
    </dgm:pt>
    <dgm:pt modelId="{9EAF59A8-822D-40AF-B4A1-B73DB37DAA28}" type="pres">
      <dgm:prSet presAssocID="{AFF12B2D-1CD3-46D7-A84A-B8F67CEC8EF4}" presName="hierChild4" presStyleCnt="0"/>
      <dgm:spPr/>
    </dgm:pt>
    <dgm:pt modelId="{E6806DD8-FBE7-4A1D-BE4E-85172FD44C74}" type="pres">
      <dgm:prSet presAssocID="{ADE96B7C-F57F-4AF8-80CB-3D6D8CFE34AA}" presName="Name35" presStyleLbl="parChTrans1D4" presStyleIdx="9" presStyleCnt="11"/>
      <dgm:spPr/>
    </dgm:pt>
    <dgm:pt modelId="{6A6965C7-B1F7-4FE1-8F54-ED2F1EA2E5CB}" type="pres">
      <dgm:prSet presAssocID="{4B060537-2360-4349-9D4B-69163B38B5E6}" presName="hierRoot2" presStyleCnt="0">
        <dgm:presLayoutVars>
          <dgm:hierBranch/>
        </dgm:presLayoutVars>
      </dgm:prSet>
      <dgm:spPr/>
    </dgm:pt>
    <dgm:pt modelId="{EB5810FA-F204-416A-B2B6-0CCCB60C259D}" type="pres">
      <dgm:prSet presAssocID="{4B060537-2360-4349-9D4B-69163B38B5E6}" presName="rootComposite" presStyleCnt="0"/>
      <dgm:spPr/>
    </dgm:pt>
    <dgm:pt modelId="{6E1EA452-814B-4CCE-A307-9A5B8FF75A84}" type="pres">
      <dgm:prSet presAssocID="{4B060537-2360-4349-9D4B-69163B38B5E6}" presName="rootText" presStyleLbl="node4" presStyleIdx="9" presStyleCnt="11">
        <dgm:presLayoutVars>
          <dgm:chPref val="3"/>
        </dgm:presLayoutVars>
      </dgm:prSet>
      <dgm:spPr/>
    </dgm:pt>
    <dgm:pt modelId="{C2380065-B596-4729-958F-3B62E073C308}" type="pres">
      <dgm:prSet presAssocID="{4B060537-2360-4349-9D4B-69163B38B5E6}" presName="rootConnector" presStyleLbl="node4" presStyleIdx="9" presStyleCnt="11"/>
      <dgm:spPr/>
    </dgm:pt>
    <dgm:pt modelId="{D763A74E-23B2-4006-B182-779B3B3305E1}" type="pres">
      <dgm:prSet presAssocID="{4B060537-2360-4349-9D4B-69163B38B5E6}" presName="hierChild4" presStyleCnt="0"/>
      <dgm:spPr/>
    </dgm:pt>
    <dgm:pt modelId="{75A6174A-04B9-4E11-9640-1FAB74F284BF}" type="pres">
      <dgm:prSet presAssocID="{27C3196E-92A6-4C04-97F4-70975AD76E93}" presName="Name35" presStyleLbl="parChTrans1D4" presStyleIdx="10" presStyleCnt="11"/>
      <dgm:spPr/>
    </dgm:pt>
    <dgm:pt modelId="{AE22A33E-C1B4-4B0C-BD75-D587381238AE}" type="pres">
      <dgm:prSet presAssocID="{C972FA8B-0D37-45C5-8224-9C06235BE9B7}" presName="hierRoot2" presStyleCnt="0">
        <dgm:presLayoutVars>
          <dgm:hierBranch val="init"/>
        </dgm:presLayoutVars>
      </dgm:prSet>
      <dgm:spPr/>
    </dgm:pt>
    <dgm:pt modelId="{04BAC595-DF31-4AC6-B63C-08096E1BF80A}" type="pres">
      <dgm:prSet presAssocID="{C972FA8B-0D37-45C5-8224-9C06235BE9B7}" presName="rootComposite" presStyleCnt="0"/>
      <dgm:spPr/>
    </dgm:pt>
    <dgm:pt modelId="{DE008759-DD45-4D4E-A147-6A7D9FC8F3AD}" type="pres">
      <dgm:prSet presAssocID="{C972FA8B-0D37-45C5-8224-9C06235BE9B7}" presName="rootText" presStyleLbl="node4" presStyleIdx="10" presStyleCnt="11">
        <dgm:presLayoutVars>
          <dgm:chPref val="3"/>
        </dgm:presLayoutVars>
      </dgm:prSet>
      <dgm:spPr/>
    </dgm:pt>
    <dgm:pt modelId="{224ABA80-E319-477A-B68F-38AD46C5989A}" type="pres">
      <dgm:prSet presAssocID="{C972FA8B-0D37-45C5-8224-9C06235BE9B7}" presName="rootConnector" presStyleLbl="node4" presStyleIdx="10" presStyleCnt="11"/>
      <dgm:spPr/>
    </dgm:pt>
    <dgm:pt modelId="{9B1E94B3-3E47-439E-8167-A801EAE8CB50}" type="pres">
      <dgm:prSet presAssocID="{C972FA8B-0D37-45C5-8224-9C06235BE9B7}" presName="hierChild4" presStyleCnt="0"/>
      <dgm:spPr/>
    </dgm:pt>
    <dgm:pt modelId="{14BDAE76-B3B9-48C5-AA43-FCD44EEEB4D5}" type="pres">
      <dgm:prSet presAssocID="{C972FA8B-0D37-45C5-8224-9C06235BE9B7}" presName="hierChild5" presStyleCnt="0"/>
      <dgm:spPr/>
    </dgm:pt>
    <dgm:pt modelId="{C0F563EC-98FB-46A5-B846-522948765EF8}" type="pres">
      <dgm:prSet presAssocID="{4B060537-2360-4349-9D4B-69163B38B5E6}" presName="hierChild5" presStyleCnt="0"/>
      <dgm:spPr/>
    </dgm:pt>
    <dgm:pt modelId="{D2A31108-FB1A-46BE-8C10-E8F385A0CFF8}" type="pres">
      <dgm:prSet presAssocID="{AFF12B2D-1CD3-46D7-A84A-B8F67CEC8EF4}" presName="hierChild5" presStyleCnt="0"/>
      <dgm:spPr/>
    </dgm:pt>
    <dgm:pt modelId="{65C5DF48-6F97-4842-9FBB-796600EB6CB4}" type="pres">
      <dgm:prSet presAssocID="{72489999-EB75-4B69-A4C5-5EF7118C7105}" presName="hierChild5" presStyleCnt="0"/>
      <dgm:spPr/>
    </dgm:pt>
    <dgm:pt modelId="{E2A0ACF8-DF75-4AC6-8D67-8E56919AEEA0}" type="pres">
      <dgm:prSet presAssocID="{CC7E7108-BB7A-4957-88A9-BBBC77533B7A}" presName="hierChild3" presStyleCnt="0"/>
      <dgm:spPr/>
    </dgm:pt>
    <dgm:pt modelId="{85BF0F57-D4AC-4CDD-982F-DD72A0D910C2}" type="pres">
      <dgm:prSet presAssocID="{352B5D2C-52B4-4715-9600-A9CD2B0771D1}" presName="Name111" presStyleLbl="parChTrans1D2" presStyleIdx="8" presStyleCnt="9"/>
      <dgm:spPr/>
    </dgm:pt>
    <dgm:pt modelId="{FA049DE6-4AA3-4853-AC30-EA1DC3E1D41F}" type="pres">
      <dgm:prSet presAssocID="{B1961A6E-82A1-4E72-9667-AF1E5A59500C}" presName="hierRoot3" presStyleCnt="0">
        <dgm:presLayoutVars>
          <dgm:hierBranch val="init"/>
        </dgm:presLayoutVars>
      </dgm:prSet>
      <dgm:spPr/>
    </dgm:pt>
    <dgm:pt modelId="{8FFE3120-C96B-4838-821F-3E822D7E956F}" type="pres">
      <dgm:prSet presAssocID="{B1961A6E-82A1-4E72-9667-AF1E5A59500C}" presName="rootComposite3" presStyleCnt="0"/>
      <dgm:spPr/>
    </dgm:pt>
    <dgm:pt modelId="{7E9FCE1F-217E-4865-97A6-4C896416C3C7}" type="pres">
      <dgm:prSet presAssocID="{B1961A6E-82A1-4E72-9667-AF1E5A59500C}" presName="rootText3" presStyleLbl="asst1" presStyleIdx="0" presStyleCnt="1">
        <dgm:presLayoutVars>
          <dgm:chPref val="3"/>
        </dgm:presLayoutVars>
      </dgm:prSet>
      <dgm:spPr/>
    </dgm:pt>
    <dgm:pt modelId="{068BD48A-6111-4568-B646-A7462608E87A}" type="pres">
      <dgm:prSet presAssocID="{B1961A6E-82A1-4E72-9667-AF1E5A59500C}" presName="rootConnector3" presStyleLbl="asst1" presStyleIdx="0" presStyleCnt="1"/>
      <dgm:spPr/>
    </dgm:pt>
    <dgm:pt modelId="{E43DBA57-5AA6-49DB-AF47-6A57EFE1126A}" type="pres">
      <dgm:prSet presAssocID="{B1961A6E-82A1-4E72-9667-AF1E5A59500C}" presName="hierChild6" presStyleCnt="0"/>
      <dgm:spPr/>
    </dgm:pt>
    <dgm:pt modelId="{97966095-0091-4E14-8D23-55B7CBF219CC}" type="pres">
      <dgm:prSet presAssocID="{B1961A6E-82A1-4E72-9667-AF1E5A59500C}" presName="hierChild7" presStyleCnt="0"/>
      <dgm:spPr/>
    </dgm:pt>
  </dgm:ptLst>
  <dgm:cxnLst>
    <dgm:cxn modelId="{1FD0E800-5241-465A-9A30-0C62C28153F8}" srcId="{CC7E7108-BB7A-4957-88A9-BBBC77533B7A}" destId="{F5D918A6-6EEF-4955-B7BF-B262A91BB827}" srcOrd="5" destOrd="0" parTransId="{1437B074-75F0-47BC-BE62-BFC8AEE3E248}" sibTransId="{7275EAE9-7631-4428-BCFA-EC92799D7F5F}"/>
    <dgm:cxn modelId="{E109D102-03B2-416E-AB8D-27C27C749D82}" type="presOf" srcId="{97DE81E0-23A9-4825-A97E-D39B4CBD03F1}" destId="{96ACB539-DAF4-4510-8CD5-FDB54077E02B}" srcOrd="1" destOrd="0" presId="urn:microsoft.com/office/officeart/2005/8/layout/orgChart1"/>
    <dgm:cxn modelId="{4073FC02-9E19-46EE-A59A-C07AA0F307E3}" type="presOf" srcId="{F0B1A085-F190-433A-92BD-DF5309DB3DDF}" destId="{DE27E7F9-3E85-46DE-A7B2-67BBCB8D3556}" srcOrd="1" destOrd="0" presId="urn:microsoft.com/office/officeart/2005/8/layout/orgChart1"/>
    <dgm:cxn modelId="{D3FDE105-DCBC-451C-A23E-E4CBB6F5A2C2}" type="presOf" srcId="{CC7E7108-BB7A-4957-88A9-BBBC77533B7A}" destId="{AEF343BA-EF82-460C-BF3F-DE3881568221}" srcOrd="1" destOrd="0" presId="urn:microsoft.com/office/officeart/2005/8/layout/orgChart1"/>
    <dgm:cxn modelId="{5F653506-85AE-4539-B667-7D445C97EE4A}" type="presOf" srcId="{F5D918A6-6EEF-4955-B7BF-B262A91BB827}" destId="{CD908F74-D58C-43A8-949A-71CC88E81451}" srcOrd="1" destOrd="0" presId="urn:microsoft.com/office/officeart/2005/8/layout/orgChart1"/>
    <dgm:cxn modelId="{5E89FB07-4818-45CF-BEE6-89935355C478}" type="presOf" srcId="{F0B1A085-F190-433A-92BD-DF5309DB3DDF}" destId="{21AE665C-497C-47C1-8543-FE4252C5EDCE}" srcOrd="0" destOrd="0" presId="urn:microsoft.com/office/officeart/2005/8/layout/orgChart1"/>
    <dgm:cxn modelId="{070A6108-7D69-4F44-8AED-397B927DC9AA}" type="presOf" srcId="{B13943E2-476A-414A-B3C4-4066D7CB1708}" destId="{5EA0DDD6-6492-4C67-8CC6-CF6F5113EE3E}" srcOrd="0" destOrd="0" presId="urn:microsoft.com/office/officeart/2005/8/layout/orgChart1"/>
    <dgm:cxn modelId="{DD728109-FFE8-42B0-BEA4-F1582A88EBBE}" srcId="{1A3D5257-24C5-451D-BF9F-D06E9901F177}" destId="{82AA3B3F-7460-4F97-B58A-85229C85F424}" srcOrd="0" destOrd="0" parTransId="{7E6A76A4-B34F-49D9-BF68-9F9F2DA1B92F}" sibTransId="{6D8FF2E9-E5F3-487A-B492-102A923DC764}"/>
    <dgm:cxn modelId="{0883BA0A-9CED-48FE-B1D6-8DBB089D6D23}" srcId="{501A2413-1E11-41AD-A465-939F3C357A5B}" destId="{CC7E7108-BB7A-4957-88A9-BBBC77533B7A}" srcOrd="0" destOrd="0" parTransId="{2AFCC8E1-2B8E-4716-A073-ECE7E6D062AF}" sibTransId="{463C505A-F260-4E26-96F0-3634F64E3FCB}"/>
    <dgm:cxn modelId="{96E1790C-D603-4E12-9D87-2A34F215E7E9}" type="presOf" srcId="{1BED2577-3A37-4700-8C9C-9F74C6069070}" destId="{9D1EE45C-D3D7-448E-AEE8-2F279FB66F18}" srcOrd="0" destOrd="0" presId="urn:microsoft.com/office/officeart/2005/8/layout/orgChart1"/>
    <dgm:cxn modelId="{8DF2710F-8A66-4272-9A62-36359F8B83E1}" type="presOf" srcId="{33BBE842-4326-44ED-8902-49328F9D7D3D}" destId="{041A7FA6-314B-4617-9716-343AE6025575}" srcOrd="0" destOrd="0" presId="urn:microsoft.com/office/officeart/2005/8/layout/orgChart1"/>
    <dgm:cxn modelId="{5E82B50F-C457-478F-9270-244A27553FC1}" srcId="{CC7E7108-BB7A-4957-88A9-BBBC77533B7A}" destId="{1BED2577-3A37-4700-8C9C-9F74C6069070}" srcOrd="4" destOrd="0" parTransId="{10A91E79-1C86-458E-805B-A2F03B48F2CA}" sibTransId="{FD2500B8-939A-4E6F-8B85-BCDAE8C98B89}"/>
    <dgm:cxn modelId="{B0DED412-9290-43C3-BBC3-1FF2FAC5B505}" type="presOf" srcId="{D55ED28C-C6B3-4167-97B5-7FCE921D7C1E}" destId="{B5D964C7-DE33-4C9F-A562-87246D4FD92A}" srcOrd="1" destOrd="0" presId="urn:microsoft.com/office/officeart/2005/8/layout/orgChart1"/>
    <dgm:cxn modelId="{BDF02A13-1950-40FD-9CD5-DC726C950E02}" type="presOf" srcId="{31BA8E89-0967-4AB8-832F-AD2A445D88F1}" destId="{31DF9D7E-B062-440D-88D2-C8AD614E53AD}" srcOrd="0" destOrd="0" presId="urn:microsoft.com/office/officeart/2005/8/layout/orgChart1"/>
    <dgm:cxn modelId="{03150D14-8B73-4A07-91A1-0A21BE68344F}" srcId="{33BBE842-4326-44ED-8902-49328F9D7D3D}" destId="{F0B1A085-F190-433A-92BD-DF5309DB3DDF}" srcOrd="0" destOrd="0" parTransId="{D4779904-BCFE-40FC-840B-74E64D416BE2}" sibTransId="{6AF86B0E-BBAB-4902-B487-8E8FB1AB6470}"/>
    <dgm:cxn modelId="{3AE82016-5CA7-46D3-89A0-11725525A071}" type="presOf" srcId="{6DF9A716-E0FB-44CF-899F-FEE0087AE946}" destId="{0E73DD6C-6A9C-4B1C-9DE2-E265254B0C13}" srcOrd="0" destOrd="0" presId="urn:microsoft.com/office/officeart/2005/8/layout/orgChart1"/>
    <dgm:cxn modelId="{4166331A-E2EC-4DF6-B620-FF368572321B}" srcId="{406E5C1A-F07B-47AD-8CEC-0CCC6062D593}" destId="{652CD2CA-17FB-489B-8B82-2C317C411B72}" srcOrd="0" destOrd="0" parTransId="{D0C71D84-AF1D-4EC0-AC43-3E9262192541}" sibTransId="{9A78FA3E-ADB3-4EF4-9579-B5A856020239}"/>
    <dgm:cxn modelId="{4E0EEC20-E6FF-4901-A9D5-C43709862AD0}" type="presOf" srcId="{02C7B0C2-8CB6-47A9-8DCE-EFC48B8030C4}" destId="{6F13D875-A03F-4925-8585-024E5DA534CF}" srcOrd="0" destOrd="0" presId="urn:microsoft.com/office/officeart/2005/8/layout/orgChart1"/>
    <dgm:cxn modelId="{D9805424-48BE-46A0-8126-DE19B4488448}" type="presOf" srcId="{B75694A5-9BDF-40A6-B068-632A358C6D42}" destId="{AC1F3A8F-F017-4953-9CF0-CA1CD5052276}" srcOrd="0" destOrd="0" presId="urn:microsoft.com/office/officeart/2005/8/layout/orgChart1"/>
    <dgm:cxn modelId="{97A09727-DA52-43AC-ABAD-A1ED2F9BEB92}" type="presOf" srcId="{406E5C1A-F07B-47AD-8CEC-0CCC6062D593}" destId="{175BA78F-5A73-4B9E-AEAE-310686E44486}" srcOrd="0" destOrd="0" presId="urn:microsoft.com/office/officeart/2005/8/layout/orgChart1"/>
    <dgm:cxn modelId="{6D544828-F16F-47BC-9D89-981AD3A5ECB5}" type="presOf" srcId="{F92A196B-063D-4A24-BB72-F3016D269D05}" destId="{8178C2F8-B41C-485A-BAF1-878174290910}" srcOrd="0" destOrd="0" presId="urn:microsoft.com/office/officeart/2005/8/layout/orgChart1"/>
    <dgm:cxn modelId="{656BEC28-1385-4940-9AC5-75B364C1892F}" srcId="{CC7E7108-BB7A-4957-88A9-BBBC77533B7A}" destId="{7FCC6AC2-FA9E-4B5C-85E1-67FFBD0AFDD5}" srcOrd="6" destOrd="0" parTransId="{8B2A8697-2C4E-4264-9250-A3DF89A48FB5}" sibTransId="{CAE59260-0012-436D-AD8D-64E6BB2F5B17}"/>
    <dgm:cxn modelId="{50555F2F-04A2-40DB-96C6-6745AFBD1615}" type="presOf" srcId="{CC7E7108-BB7A-4957-88A9-BBBC77533B7A}" destId="{F494F830-E666-4D60-B307-C85A39CDA78B}" srcOrd="0" destOrd="0" presId="urn:microsoft.com/office/officeart/2005/8/layout/orgChart1"/>
    <dgm:cxn modelId="{58B98030-BE1A-4E66-A1BE-88F634A16D3E}" srcId="{CC7E7108-BB7A-4957-88A9-BBBC77533B7A}" destId="{2AA9C12E-6252-4D84-83B7-61C8B5EE58E1}" srcOrd="3" destOrd="0" parTransId="{6DF9A716-E0FB-44CF-899F-FEE0087AE946}" sibTransId="{5EC29AD6-7CF6-45AA-8528-601FD973519E}"/>
    <dgm:cxn modelId="{5B546E32-4B67-40F4-91B2-9DDE488986B3}" type="presOf" srcId="{A71EA165-F981-469F-8801-8B40C9FB69BE}" destId="{33F0BA94-7A1B-4B30-A770-A3FEAB92D040}" srcOrd="0" destOrd="0" presId="urn:microsoft.com/office/officeart/2005/8/layout/orgChart1"/>
    <dgm:cxn modelId="{70A3D532-E506-4C5E-BAE4-BFE948FE0901}" srcId="{F5D918A6-6EEF-4955-B7BF-B262A91BB827}" destId="{38208EA7-0B10-4526-9245-36D24B02A164}" srcOrd="1" destOrd="0" parTransId="{1098D265-AA93-4EAE-B31E-780B2F15C7B8}" sibTransId="{ABDB94A3-3E98-4284-8344-F5F9381D6606}"/>
    <dgm:cxn modelId="{E03A3535-3444-4B0F-8ED5-8173F3F5A5DA}" type="presOf" srcId="{ADE96B7C-F57F-4AF8-80CB-3D6D8CFE34AA}" destId="{E6806DD8-FBE7-4A1D-BE4E-85172FD44C74}" srcOrd="0" destOrd="0" presId="urn:microsoft.com/office/officeart/2005/8/layout/orgChart1"/>
    <dgm:cxn modelId="{5AAAC838-0985-4B38-A5BA-2C4E840704E5}" type="presOf" srcId="{38208EA7-0B10-4526-9245-36D24B02A164}" destId="{78653FE3-27AC-4E4B-ADF9-FCD60CCAACD4}" srcOrd="0" destOrd="0" presId="urn:microsoft.com/office/officeart/2005/8/layout/orgChart1"/>
    <dgm:cxn modelId="{EFE35A3D-9D59-454D-AF2E-DE5DDFDD513A}" type="presOf" srcId="{9DCD7944-AFFF-45C6-86FF-56C8926A9852}" destId="{50558B9F-A752-4227-96DB-44D0DDD42F88}" srcOrd="0" destOrd="0" presId="urn:microsoft.com/office/officeart/2005/8/layout/orgChart1"/>
    <dgm:cxn modelId="{20657140-2966-4F98-8401-8B50F2C62052}" type="presOf" srcId="{1A9A87F1-A4F2-4CCB-90DD-CC43E4D9D17C}" destId="{F8AA1CA5-403F-4699-8A89-B2036CCC5347}" srcOrd="0" destOrd="0" presId="urn:microsoft.com/office/officeart/2005/8/layout/orgChart1"/>
    <dgm:cxn modelId="{8E2BB940-84D5-4690-B1E6-AB26CC3E0D55}" type="presOf" srcId="{EEB92674-9F15-45AB-BB48-30BB9ADF7F83}" destId="{C352577D-CA87-45E9-A79F-71C5DE696BE2}" srcOrd="0" destOrd="0" presId="urn:microsoft.com/office/officeart/2005/8/layout/orgChart1"/>
    <dgm:cxn modelId="{D21CC65C-0329-4502-8941-E247B0AAE7D2}" type="presOf" srcId="{D55ED28C-C6B3-4167-97B5-7FCE921D7C1E}" destId="{DE4EF745-2A04-42FA-9A30-45B2FCDC23FE}" srcOrd="0" destOrd="0" presId="urn:microsoft.com/office/officeart/2005/8/layout/orgChart1"/>
    <dgm:cxn modelId="{68D05E5D-C147-455E-8A82-37CC996E824F}" type="presOf" srcId="{7E4F0113-951F-4B7C-895E-5E2BC336B166}" destId="{034708C7-7629-4B13-A471-D79847EF518F}" srcOrd="1" destOrd="0" presId="urn:microsoft.com/office/officeart/2005/8/layout/orgChart1"/>
    <dgm:cxn modelId="{A117CD5F-B19A-4F97-8CC9-A2F4BAA9462C}" type="presOf" srcId="{4B060537-2360-4349-9D4B-69163B38B5E6}" destId="{6E1EA452-814B-4CCE-A307-9A5B8FF75A84}" srcOrd="0" destOrd="0" presId="urn:microsoft.com/office/officeart/2005/8/layout/orgChart1"/>
    <dgm:cxn modelId="{56C3A560-BC01-40B1-98A7-78AB3F6FB69A}" type="presOf" srcId="{647FF562-95F5-4D12-8943-4F098CB98714}" destId="{11E7D03D-BB5A-407B-B94D-C5A92CB3A75C}" srcOrd="0" destOrd="0" presId="urn:microsoft.com/office/officeart/2005/8/layout/orgChart1"/>
    <dgm:cxn modelId="{71EB1241-F34C-4538-842F-C98C127A6FD3}" type="presOf" srcId="{0B17F31E-67C4-4C3B-8CD3-4DDDA5347765}" destId="{790384F5-0C4B-4B44-A7DA-BCED286A6B69}" srcOrd="0" destOrd="0" presId="urn:microsoft.com/office/officeart/2005/8/layout/orgChart1"/>
    <dgm:cxn modelId="{C1919262-1FD7-47F8-B673-71C8F3C10859}" type="presOf" srcId="{652CD2CA-17FB-489B-8B82-2C317C411B72}" destId="{8A124B22-917E-4123-8BA0-5DBF93D608A2}" srcOrd="0" destOrd="0" presId="urn:microsoft.com/office/officeart/2005/8/layout/orgChart1"/>
    <dgm:cxn modelId="{D58F5544-0E07-4207-B6FD-DC32F76471E6}" type="presOf" srcId="{45E9C808-285C-4132-9EA4-B1FE721846DD}" destId="{006FF446-59A6-4CFB-B47D-AE9F0D3753A6}" srcOrd="0" destOrd="0" presId="urn:microsoft.com/office/officeart/2005/8/layout/orgChart1"/>
    <dgm:cxn modelId="{6EEBBA64-26A1-437C-9C9C-AB7BC0070A40}" srcId="{0B17F31E-67C4-4C3B-8CD3-4DDDA5347765}" destId="{2EDA51BA-1D82-4B10-B4FD-67352F9E4BEF}" srcOrd="0" destOrd="0" parTransId="{46B0C1A1-F06E-4065-97CB-4674297A6A26}" sibTransId="{2B391756-2E27-42DE-8A9B-78E340C26B96}"/>
    <dgm:cxn modelId="{CF538A45-E397-43C6-8477-A4A21901291B}" type="presOf" srcId="{63AA9870-70D7-49F2-A4EA-F256AFF1C815}" destId="{C08948C6-3C8B-4295-8DBA-EE07B0779FF7}" srcOrd="0" destOrd="0" presId="urn:microsoft.com/office/officeart/2005/8/layout/orgChart1"/>
    <dgm:cxn modelId="{F7AA2146-40D5-407C-83C7-BE40890C5244}" type="presOf" srcId="{2CDC6D3C-34D3-42DB-95BB-269F144B1303}" destId="{B9623025-6BEF-4C59-8C7E-3FFE6F9C1955}" srcOrd="0" destOrd="0" presId="urn:microsoft.com/office/officeart/2005/8/layout/orgChart1"/>
    <dgm:cxn modelId="{805BAF46-9FA0-453D-8E11-518130388B4C}" type="presOf" srcId="{7FCC6AC2-FA9E-4B5C-85E1-67FFBD0AFDD5}" destId="{C797F11F-BEE6-4835-9146-4C9BA0350392}" srcOrd="1" destOrd="0" presId="urn:microsoft.com/office/officeart/2005/8/layout/orgChart1"/>
    <dgm:cxn modelId="{A5B71E47-FB51-4210-BEE1-81103DB1B334}" type="presOf" srcId="{1E9FD6A5-5138-4058-A609-E0B695F4640D}" destId="{A76953CC-0B57-4BAA-A7BE-E13C91130D66}" srcOrd="0" destOrd="0" presId="urn:microsoft.com/office/officeart/2005/8/layout/orgChart1"/>
    <dgm:cxn modelId="{DAEAA348-1E4B-4F2C-A911-054D4E40120E}" type="presOf" srcId="{25142ADD-816A-4CF2-94AC-BA52612F62E0}" destId="{83E53828-A7D1-448D-A3E8-374964C1D9AC}" srcOrd="0" destOrd="0" presId="urn:microsoft.com/office/officeart/2005/8/layout/orgChart1"/>
    <dgm:cxn modelId="{01A4E56A-EF39-4251-9290-009E7A3FF253}" type="presOf" srcId="{C972FA8B-0D37-45C5-8224-9C06235BE9B7}" destId="{DE008759-DD45-4D4E-A147-6A7D9FC8F3AD}" srcOrd="0" destOrd="0" presId="urn:microsoft.com/office/officeart/2005/8/layout/orgChart1"/>
    <dgm:cxn modelId="{9E08576C-924F-49A3-8D9C-A8EE4B849AE2}" srcId="{1E91DF49-2740-476E-9F35-7642D01CE8F9}" destId="{43F83919-92AB-47A7-A80A-608873BD9B0D}" srcOrd="0" destOrd="0" parTransId="{02C7B0C2-8CB6-47A9-8DCE-EFC48B8030C4}" sibTransId="{8E754835-CCB7-45C1-A2EE-F7802BA06109}"/>
    <dgm:cxn modelId="{1E1A834D-F999-45CB-AB84-8F919E260D2E}" type="presOf" srcId="{1BED2577-3A37-4700-8C9C-9F74C6069070}" destId="{750CEA35-D709-42FB-858C-DD1158C1C744}" srcOrd="1" destOrd="0" presId="urn:microsoft.com/office/officeart/2005/8/layout/orgChart1"/>
    <dgm:cxn modelId="{0613274E-B63E-4260-AAB7-222C4B7EB91F}" type="presOf" srcId="{1A3D5257-24C5-451D-BF9F-D06E9901F177}" destId="{E1DF4C41-97F9-42EC-B760-79DC7445877D}" srcOrd="1" destOrd="0" presId="urn:microsoft.com/office/officeart/2005/8/layout/orgChart1"/>
    <dgm:cxn modelId="{B2AC284F-D251-4B68-ABDF-D2153F5AB9C7}" srcId="{CC7E7108-BB7A-4957-88A9-BBBC77533B7A}" destId="{72489999-EB75-4B69-A4C5-5EF7118C7105}" srcOrd="8" destOrd="0" parTransId="{31BA8E89-0967-4AB8-832F-AD2A445D88F1}" sibTransId="{D55584B5-84E9-4906-B08A-E7B37D1B93A2}"/>
    <dgm:cxn modelId="{2D1ACA4F-8E2E-4F8D-9805-B01EF5FC35FD}" srcId="{B13943E2-476A-414A-B3C4-4066D7CB1708}" destId="{D55ED28C-C6B3-4167-97B5-7FCE921D7C1E}" srcOrd="0" destOrd="0" parTransId="{A71EA165-F981-469F-8801-8B40C9FB69BE}" sibTransId="{EFB86FC3-080A-4791-9951-9789FB238B45}"/>
    <dgm:cxn modelId="{404E2850-C0C4-42C7-AFD3-D6E31D35D6B2}" type="presOf" srcId="{38208EA7-0B10-4526-9245-36D24B02A164}" destId="{7328A866-95DB-4AC1-ABB6-BED0D67405F0}" srcOrd="1" destOrd="0" presId="urn:microsoft.com/office/officeart/2005/8/layout/orgChart1"/>
    <dgm:cxn modelId="{E2125071-480D-4717-ABE1-515D9B31EC0C}" type="presOf" srcId="{AFF12B2D-1CD3-46D7-A84A-B8F67CEC8EF4}" destId="{296FFA66-2205-4BE6-B1E7-3F2BD8F76FE5}" srcOrd="0" destOrd="0" presId="urn:microsoft.com/office/officeart/2005/8/layout/orgChart1"/>
    <dgm:cxn modelId="{F1E51252-82D9-4E48-9ABF-AD427FDAD76B}" type="presOf" srcId="{1E91DF49-2740-476E-9F35-7642D01CE8F9}" destId="{354B0DBD-12FB-4E89-A39F-16890C76ADDB}" srcOrd="1" destOrd="0" presId="urn:microsoft.com/office/officeart/2005/8/layout/orgChart1"/>
    <dgm:cxn modelId="{713A1374-D243-4D9B-816A-6A59341E874C}" srcId="{43F83919-92AB-47A7-A80A-608873BD9B0D}" destId="{7E4F0113-951F-4B7C-895E-5E2BC336B166}" srcOrd="0" destOrd="0" parTransId="{63AA9870-70D7-49F2-A4EA-F256AFF1C815}" sibTransId="{974E01A9-1A5B-4FCE-896B-6BE944473B57}"/>
    <dgm:cxn modelId="{133BB374-DAFD-4B72-82BC-F4598CE49B0E}" srcId="{97DE81E0-23A9-4825-A97E-D39B4CBD03F1}" destId="{45E9C808-285C-4132-9EA4-B1FE721846DD}" srcOrd="0" destOrd="0" parTransId="{1A9A87F1-A4F2-4CCB-90DD-CC43E4D9D17C}" sibTransId="{B379BBAF-A8C5-49AA-B0FF-B1144441AC62}"/>
    <dgm:cxn modelId="{768B7E75-E5B5-43A1-B96F-5B89D5998999}" type="presOf" srcId="{394822A9-305E-4EB7-93AF-DAA6FB3552A3}" destId="{6FA18330-CA23-4D01-85B9-9E0819BA4DCE}" srcOrd="0" destOrd="0" presId="urn:microsoft.com/office/officeart/2005/8/layout/orgChart1"/>
    <dgm:cxn modelId="{962AD155-3469-4C7E-BB2E-2B5DECD5AF22}" type="presOf" srcId="{72489999-EB75-4B69-A4C5-5EF7118C7105}" destId="{8FF61610-BF5B-4902-AB06-03A5B00AD415}" srcOrd="0" destOrd="0" presId="urn:microsoft.com/office/officeart/2005/8/layout/orgChart1"/>
    <dgm:cxn modelId="{0B45FF56-1DAF-47B8-85C6-7A9AA280D8C6}" type="presOf" srcId="{2EDA51BA-1D82-4B10-B4FD-67352F9E4BEF}" destId="{B44F0E5D-04DE-40EC-8A39-5325886F65B6}" srcOrd="1" destOrd="0" presId="urn:microsoft.com/office/officeart/2005/8/layout/orgChart1"/>
    <dgm:cxn modelId="{BB751557-5C5C-4597-B6DF-D5BB13DAF2E5}" type="presOf" srcId="{63F9C4C2-D4F9-42B9-9223-EBBB46C794C6}" destId="{C634E3EA-B61C-4573-B29F-C96E0C9BE5F9}" srcOrd="0" destOrd="0" presId="urn:microsoft.com/office/officeart/2005/8/layout/orgChart1"/>
    <dgm:cxn modelId="{2128C179-D51A-4982-98DE-D8E6319F512B}" srcId="{1E9FD6A5-5138-4058-A609-E0B695F4640D}" destId="{B75694A5-9BDF-40A6-B068-632A358C6D42}" srcOrd="0" destOrd="0" parTransId="{63F9C4C2-D4F9-42B9-9223-EBBB46C794C6}" sibTransId="{FD7DE0E1-5B63-4C6F-BABB-1571D018A79B}"/>
    <dgm:cxn modelId="{B0F0FF5A-E66C-4181-BD83-C768AB12D24E}" type="presOf" srcId="{B1961A6E-82A1-4E72-9667-AF1E5A59500C}" destId="{7E9FCE1F-217E-4865-97A6-4C896416C3C7}" srcOrd="0" destOrd="0" presId="urn:microsoft.com/office/officeart/2005/8/layout/orgChart1"/>
    <dgm:cxn modelId="{DF70507C-536D-4880-8FA1-326C420C6C92}" type="presOf" srcId="{82AA3B3F-7460-4F97-B58A-85229C85F424}" destId="{3A6F2A6B-1917-4176-BBEB-C89E3509B896}" srcOrd="0" destOrd="0" presId="urn:microsoft.com/office/officeart/2005/8/layout/orgChart1"/>
    <dgm:cxn modelId="{7E3C147D-FB3B-441D-AC47-605DB2248F01}" type="presOf" srcId="{FC209C75-5F74-4234-80AC-7A5A9D154D23}" destId="{825FBBA2-BC15-4BB6-A63F-25688FEB34C3}" srcOrd="0" destOrd="0" presId="urn:microsoft.com/office/officeart/2005/8/layout/orgChart1"/>
    <dgm:cxn modelId="{95A90D7E-3E12-4578-B300-13072F904039}" type="presOf" srcId="{F5D918A6-6EEF-4955-B7BF-B262A91BB827}" destId="{65B7D78D-EA2D-48B4-9997-FA3D0DD6A9FA}" srcOrd="0" destOrd="0" presId="urn:microsoft.com/office/officeart/2005/8/layout/orgChart1"/>
    <dgm:cxn modelId="{C0694B7F-8DF5-4BDD-8C5B-B727C9C303E4}" type="presOf" srcId="{7E4F0113-951F-4B7C-895E-5E2BC336B166}" destId="{5DBC1431-436F-4137-BA59-EF84DF41CE10}" srcOrd="0" destOrd="0" presId="urn:microsoft.com/office/officeart/2005/8/layout/orgChart1"/>
    <dgm:cxn modelId="{2E737D7F-023E-4BAD-B3F6-602219C7BB91}" type="presOf" srcId="{1A3D5257-24C5-451D-BF9F-D06E9901F177}" destId="{50E9BDE0-505D-4DF7-A33C-7E61CFFC81D3}" srcOrd="0" destOrd="0" presId="urn:microsoft.com/office/officeart/2005/8/layout/orgChart1"/>
    <dgm:cxn modelId="{DFA48780-1E17-44E5-9EB2-36106612022E}" type="presOf" srcId="{406E5C1A-F07B-47AD-8CEC-0CCC6062D593}" destId="{56DF0D8A-2800-4AF1-8283-512F9EDF3195}" srcOrd="1" destOrd="0" presId="urn:microsoft.com/office/officeart/2005/8/layout/orgChart1"/>
    <dgm:cxn modelId="{0F8FA283-3913-41D0-A23F-BF84699757F0}" type="presOf" srcId="{0776F3F7-EA47-4191-840F-1C4A5BCF5797}" destId="{D69FDDED-E543-4504-805A-D0D651AC2085}" srcOrd="1" destOrd="0" presId="urn:microsoft.com/office/officeart/2005/8/layout/orgChart1"/>
    <dgm:cxn modelId="{EB1CE383-1D55-4804-9B49-B5482D9948A7}" srcId="{38208EA7-0B10-4526-9245-36D24B02A164}" destId="{406E5C1A-F07B-47AD-8CEC-0CCC6062D593}" srcOrd="0" destOrd="0" parTransId="{647FF562-95F5-4D12-8943-4F098CB98714}" sibTransId="{B80348B1-7F2A-4680-8C0E-70E73939E80D}"/>
    <dgm:cxn modelId="{08202385-33FD-47B7-B76C-D8B9245384E2}" type="presOf" srcId="{72489999-EB75-4B69-A4C5-5EF7118C7105}" destId="{EFD9D167-DD23-4504-9635-292845607A94}" srcOrd="1" destOrd="0" presId="urn:microsoft.com/office/officeart/2005/8/layout/orgChart1"/>
    <dgm:cxn modelId="{855F7490-43AC-480A-910C-0C12FCB0A39F}" type="presOf" srcId="{D4779904-BCFE-40FC-840B-74E64D416BE2}" destId="{DA916738-F2FF-4ABC-B020-3273C07DC167}" srcOrd="0" destOrd="0" presId="urn:microsoft.com/office/officeart/2005/8/layout/orgChart1"/>
    <dgm:cxn modelId="{9E170991-E4C9-402A-97F2-7199A6A712BC}" type="presOf" srcId="{33BBE842-4326-44ED-8902-49328F9D7D3D}" destId="{48393F6A-1DE1-4531-AED8-0128B1EA4053}" srcOrd="1" destOrd="0" presId="urn:microsoft.com/office/officeart/2005/8/layout/orgChart1"/>
    <dgm:cxn modelId="{90153191-926D-49C7-BD0E-C772E6E299EF}" type="presOf" srcId="{4A7B9F4C-9564-484F-8584-64B36033B785}" destId="{FE9BEC41-BD71-438D-9693-001CAB3E0595}" srcOrd="1" destOrd="0" presId="urn:microsoft.com/office/officeart/2005/8/layout/orgChart1"/>
    <dgm:cxn modelId="{FBAA6A91-6CC1-45EC-8DD6-D29F40BC01C3}" type="presOf" srcId="{27C3196E-92A6-4C04-97F4-70975AD76E93}" destId="{75A6174A-04B9-4E11-9640-1FAB74F284BF}" srcOrd="0" destOrd="0" presId="urn:microsoft.com/office/officeart/2005/8/layout/orgChart1"/>
    <dgm:cxn modelId="{5F654192-D041-490E-95C3-4EECE2980448}" type="presOf" srcId="{1437B074-75F0-47BC-BE62-BFC8AEE3E248}" destId="{16593FDE-CDDF-4DC8-A951-E043E9FE227D}" srcOrd="0" destOrd="0" presId="urn:microsoft.com/office/officeart/2005/8/layout/orgChart1"/>
    <dgm:cxn modelId="{5CCCAA93-69BB-4863-A0DD-B7A5812B1362}" type="presOf" srcId="{1E9FD6A5-5138-4058-A609-E0B695F4640D}" destId="{53308F97-5CA3-4B63-9D56-8CDAEDE360D8}" srcOrd="1" destOrd="0" presId="urn:microsoft.com/office/officeart/2005/8/layout/orgChart1"/>
    <dgm:cxn modelId="{67D5D895-7CCC-47E0-9F04-48B8ACC88472}" srcId="{F0B1A085-F190-433A-92BD-DF5309DB3DDF}" destId="{4A7B9F4C-9564-484F-8584-64B36033B785}" srcOrd="0" destOrd="0" parTransId="{394822A9-305E-4EB7-93AF-DAA6FB3552A3}" sibTransId="{A5138ACE-EC2D-487C-85A8-0BD5B03B8036}"/>
    <dgm:cxn modelId="{C43B0699-11B9-4601-820F-D8BB7E88CFFD}" type="presOf" srcId="{352B5D2C-52B4-4715-9600-A9CD2B0771D1}" destId="{85BF0F57-D4AC-4CDD-982F-DD72A0D910C2}" srcOrd="0" destOrd="0" presId="urn:microsoft.com/office/officeart/2005/8/layout/orgChart1"/>
    <dgm:cxn modelId="{D098F29E-F918-4D2D-A6B0-8E6E4B953C0E}" type="presOf" srcId="{B75694A5-9BDF-40A6-B068-632A358C6D42}" destId="{C39624E4-867F-40D8-9F2B-398A51EF9ED4}" srcOrd="1" destOrd="0" presId="urn:microsoft.com/office/officeart/2005/8/layout/orgChart1"/>
    <dgm:cxn modelId="{23BE569F-0F04-400A-BA2D-5C6681AF0A4C}" type="presOf" srcId="{4B060537-2360-4349-9D4B-69163B38B5E6}" destId="{C2380065-B596-4729-958F-3B62E073C308}" srcOrd="1" destOrd="0" presId="urn:microsoft.com/office/officeart/2005/8/layout/orgChart1"/>
    <dgm:cxn modelId="{75209EA4-D484-4B0A-BE4D-7C7A8603DBE4}" type="presOf" srcId="{4A7B9F4C-9564-484F-8584-64B36033B785}" destId="{EEAD96F2-B366-4C23-87FD-D7A41F65924B}" srcOrd="0" destOrd="0" presId="urn:microsoft.com/office/officeart/2005/8/layout/orgChart1"/>
    <dgm:cxn modelId="{4809E9A5-E0F3-4B35-9D62-6619E49EF7D6}" type="presOf" srcId="{B1961A6E-82A1-4E72-9667-AF1E5A59500C}" destId="{068BD48A-6111-4568-B646-A7462608E87A}" srcOrd="1" destOrd="0" presId="urn:microsoft.com/office/officeart/2005/8/layout/orgChart1"/>
    <dgm:cxn modelId="{2605CFA6-3E62-4F25-9E02-E1519E257B9F}" srcId="{AFF12B2D-1CD3-46D7-A84A-B8F67CEC8EF4}" destId="{4B060537-2360-4349-9D4B-69163B38B5E6}" srcOrd="0" destOrd="0" parTransId="{ADE96B7C-F57F-4AF8-80CB-3D6D8CFE34AA}" sibTransId="{2A241A54-236F-48A8-85E4-754F51AA46FF}"/>
    <dgm:cxn modelId="{C1EF01A7-A04F-4280-90E9-553296B5195E}" type="presOf" srcId="{EEE506E4-F411-40E8-B900-10C8B68A03C8}" destId="{42267EDF-16DB-45B0-86E8-159BB24DBFC0}" srcOrd="0" destOrd="0" presId="urn:microsoft.com/office/officeart/2005/8/layout/orgChart1"/>
    <dgm:cxn modelId="{AA81F7AC-54CF-4BE3-96EE-40341DCE7E9A}" type="presOf" srcId="{652CD2CA-17FB-489B-8B82-2C317C411B72}" destId="{9E72C670-A3AE-430E-9668-5DD52856260C}" srcOrd="1" destOrd="0" presId="urn:microsoft.com/office/officeart/2005/8/layout/orgChart1"/>
    <dgm:cxn modelId="{267D17AD-10DF-4C25-B91B-99A97A2526B6}" srcId="{4B060537-2360-4349-9D4B-69163B38B5E6}" destId="{C972FA8B-0D37-45C5-8224-9C06235BE9B7}" srcOrd="0" destOrd="0" parTransId="{27C3196E-92A6-4C04-97F4-70975AD76E93}" sibTransId="{A1767FA3-73EB-4930-A090-82DF7D533A5D}"/>
    <dgm:cxn modelId="{CA5AD0AE-6899-4545-935F-25DD6F900FE9}" type="presOf" srcId="{0B17F31E-67C4-4C3B-8CD3-4DDDA5347765}" destId="{C25C77FE-E9F1-4996-9666-08C22021B083}" srcOrd="1" destOrd="0" presId="urn:microsoft.com/office/officeart/2005/8/layout/orgChart1"/>
    <dgm:cxn modelId="{5ED505B0-005B-4349-A8BB-D5414B893A4E}" type="presOf" srcId="{AFF12B2D-1CD3-46D7-A84A-B8F67CEC8EF4}" destId="{F35863EA-B9EB-4A8E-ADD3-B915403ED9C3}" srcOrd="1" destOrd="0" presId="urn:microsoft.com/office/officeart/2005/8/layout/orgChart1"/>
    <dgm:cxn modelId="{2062C2B6-8C47-4940-8226-36AFABD8272D}" srcId="{CC7E7108-BB7A-4957-88A9-BBBC77533B7A}" destId="{B13943E2-476A-414A-B3C4-4066D7CB1708}" srcOrd="2" destOrd="0" parTransId="{CA47D6C4-BAFA-422A-9C1C-1FE46303D1E2}" sibTransId="{B2F3646C-5D35-4B4B-B3D9-981B9CA5FDDE}"/>
    <dgm:cxn modelId="{B4AE55B8-D271-49EC-918F-6D236E44651D}" type="presOf" srcId="{2AA9C12E-6252-4D84-83B7-61C8B5EE58E1}" destId="{532EABD4-D5D1-4FD8-96A6-0001B0B0A71C}" srcOrd="0" destOrd="0" presId="urn:microsoft.com/office/officeart/2005/8/layout/orgChart1"/>
    <dgm:cxn modelId="{4318F4BA-436E-4C11-B53F-20373133D35B}" type="presOf" srcId="{F787B594-01B0-4FC4-A685-668D49CB8360}" destId="{B58D6D64-6BA8-41CD-899E-E633DAF39F3A}" srcOrd="0" destOrd="0" presId="urn:microsoft.com/office/officeart/2005/8/layout/orgChart1"/>
    <dgm:cxn modelId="{8D5126BD-5F73-47D1-8D54-6F1EADBDEFD4}" srcId="{2AA9C12E-6252-4D84-83B7-61C8B5EE58E1}" destId="{0B17F31E-67C4-4C3B-8CD3-4DDDA5347765}" srcOrd="0" destOrd="0" parTransId="{EEE506E4-F411-40E8-B900-10C8B68A03C8}" sibTransId="{A5F73EDB-940F-47EB-91CE-156D205B77FC}"/>
    <dgm:cxn modelId="{991720C3-28C2-4020-9405-25B855E76D53}" type="presOf" srcId="{45E9C808-285C-4132-9EA4-B1FE721846DD}" destId="{9C650ADC-F309-4BD4-9EE8-1EA78005411B}" srcOrd="1" destOrd="0" presId="urn:microsoft.com/office/officeart/2005/8/layout/orgChart1"/>
    <dgm:cxn modelId="{3446B1C3-CD31-48AB-BEE7-F4E581640F8F}" type="presOf" srcId="{43F83919-92AB-47A7-A80A-608873BD9B0D}" destId="{10A6EB69-5918-4E86-8E74-DF20F9153698}" srcOrd="0" destOrd="0" presId="urn:microsoft.com/office/officeart/2005/8/layout/orgChart1"/>
    <dgm:cxn modelId="{C76A59C4-2538-40C2-BB76-9DA866BF6AE5}" type="presOf" srcId="{1098D265-AA93-4EAE-B31E-780B2F15C7B8}" destId="{B6F62002-9C4B-4CE4-BAD3-1E0E3B9C72DC}" srcOrd="0" destOrd="0" presId="urn:microsoft.com/office/officeart/2005/8/layout/orgChart1"/>
    <dgm:cxn modelId="{BC41C5C6-956B-44D8-81E4-DB4C4321D10C}" srcId="{CC7E7108-BB7A-4957-88A9-BBBC77533B7A}" destId="{1A3D5257-24C5-451D-BF9F-D06E9901F177}" srcOrd="1" destOrd="0" parTransId="{25142ADD-816A-4CF2-94AC-BA52612F62E0}" sibTransId="{480965F4-A937-4F37-828A-57EE4D28536D}"/>
    <dgm:cxn modelId="{669A57CA-AC27-480E-BF2E-44EC23B284B1}" type="presOf" srcId="{7FCC6AC2-FA9E-4B5C-85E1-67FFBD0AFDD5}" destId="{5FEE6A81-AE27-426B-B539-24F922D3C158}" srcOrd="0" destOrd="0" presId="urn:microsoft.com/office/officeart/2005/8/layout/orgChart1"/>
    <dgm:cxn modelId="{C37DC3CB-E2C6-4D1A-A4FB-D719F7324101}" type="presOf" srcId="{2EDA51BA-1D82-4B10-B4FD-67352F9E4BEF}" destId="{A51756C8-3894-4D82-9DFB-0B6F2E559552}" srcOrd="0" destOrd="0" presId="urn:microsoft.com/office/officeart/2005/8/layout/orgChart1"/>
    <dgm:cxn modelId="{5B8AF9CB-3836-4E51-9190-0CA471A680D8}" type="presOf" srcId="{9DCD7944-AFFF-45C6-86FF-56C8926A9852}" destId="{F7FAA674-9E4E-4A70-8A8C-2B5EBBB44F0D}" srcOrd="1" destOrd="0" presId="urn:microsoft.com/office/officeart/2005/8/layout/orgChart1"/>
    <dgm:cxn modelId="{18F34DCC-0D1D-40AE-9CF6-BDDFB01107B0}" type="presOf" srcId="{0776F3F7-EA47-4191-840F-1C4A5BCF5797}" destId="{3AD33686-EC0F-4CD0-8187-7CD86709E072}" srcOrd="0" destOrd="0" presId="urn:microsoft.com/office/officeart/2005/8/layout/orgChart1"/>
    <dgm:cxn modelId="{E3A0DCCF-6885-400B-AC08-A0F4B17D5EA5}" srcId="{F5D918A6-6EEF-4955-B7BF-B262A91BB827}" destId="{9DCD7944-AFFF-45C6-86FF-56C8926A9852}" srcOrd="0" destOrd="0" parTransId="{F787B594-01B0-4FC4-A685-668D49CB8360}" sibTransId="{9510D077-6418-494C-9B25-79366266CB0F}"/>
    <dgm:cxn modelId="{49FD49D0-EC18-4B4C-AFEB-484116C2331D}" srcId="{7FCC6AC2-FA9E-4B5C-85E1-67FFBD0AFDD5}" destId="{33BBE842-4326-44ED-8902-49328F9D7D3D}" srcOrd="0" destOrd="0" parTransId="{227E6BDF-6072-4713-BDA2-B42BF20DBF5D}" sibTransId="{64554EAB-B421-4A46-AF04-1F4C9A422768}"/>
    <dgm:cxn modelId="{A86B79D2-46B4-4538-9127-D1E283E070C1}" type="presOf" srcId="{B13943E2-476A-414A-B3C4-4066D7CB1708}" destId="{DAC2F837-9B7B-4E65-A016-93118287241B}" srcOrd="1" destOrd="0" presId="urn:microsoft.com/office/officeart/2005/8/layout/orgChart1"/>
    <dgm:cxn modelId="{CBCD97D2-A87C-41E5-91C4-F0C53C23B765}" srcId="{1A3D5257-24C5-451D-BF9F-D06E9901F177}" destId="{1E9FD6A5-5138-4058-A609-E0B695F4640D}" srcOrd="1" destOrd="0" parTransId="{EEB92674-9F15-45AB-BB48-30BB9ADF7F83}" sibTransId="{36BDEE22-B0D4-4EC0-8126-3B79BAA564F3}"/>
    <dgm:cxn modelId="{D62DE7D2-1EAF-45ED-A342-06D31C8DF48B}" type="presOf" srcId="{7E6A76A4-B34F-49D9-BF68-9F9F2DA1B92F}" destId="{8DDE3EE8-7376-45A6-A2E2-0B681DFE57C6}" srcOrd="0" destOrd="0" presId="urn:microsoft.com/office/officeart/2005/8/layout/orgChart1"/>
    <dgm:cxn modelId="{28A4C2D4-9F74-49EB-AD9B-571BB658D5F0}" srcId="{1BED2577-3A37-4700-8C9C-9F74C6069070}" destId="{1E91DF49-2740-476E-9F35-7642D01CE8F9}" srcOrd="0" destOrd="0" parTransId="{F92A196B-063D-4A24-BB72-F3016D269D05}" sibTransId="{0FCE1CD0-EA92-4B0E-A452-F70252E84109}"/>
    <dgm:cxn modelId="{704690D5-84FA-4D57-8920-06BF7E8226F3}" type="presOf" srcId="{46B0C1A1-F06E-4065-97CB-4674297A6A26}" destId="{2FBCB881-70C8-4018-BF23-7C2C2A56A2F3}" srcOrd="0" destOrd="0" presId="urn:microsoft.com/office/officeart/2005/8/layout/orgChart1"/>
    <dgm:cxn modelId="{B2C77CD6-6D41-45C4-BE7A-77AF93D14FB0}" type="presOf" srcId="{97DE81E0-23A9-4825-A97E-D39B4CBD03F1}" destId="{D27CAAB8-4D0F-44FD-B674-A569A12C9C90}" srcOrd="0" destOrd="0" presId="urn:microsoft.com/office/officeart/2005/8/layout/orgChart1"/>
    <dgm:cxn modelId="{2AFFF3D7-4A91-49BF-94D6-7641D579E4FD}" srcId="{CC7E7108-BB7A-4957-88A9-BBBC77533B7A}" destId="{B1961A6E-82A1-4E72-9667-AF1E5A59500C}" srcOrd="0" destOrd="0" parTransId="{352B5D2C-52B4-4715-9600-A9CD2B0771D1}" sibTransId="{654EA9A4-2246-4693-9CB4-A78534DAA8F1}"/>
    <dgm:cxn modelId="{D5306EDC-AB5A-4B2E-AE98-D6790A517EC2}" type="presOf" srcId="{C972FA8B-0D37-45C5-8224-9C06235BE9B7}" destId="{224ABA80-E319-477A-B68F-38AD46C5989A}" srcOrd="1" destOrd="0" presId="urn:microsoft.com/office/officeart/2005/8/layout/orgChart1"/>
    <dgm:cxn modelId="{9190B4DE-72C0-48F5-8003-63042E26BFB0}" type="presOf" srcId="{1E91DF49-2740-476E-9F35-7642D01CE8F9}" destId="{48438EF3-CD27-44F7-BDCC-13E72FDEFB67}" srcOrd="0" destOrd="0" presId="urn:microsoft.com/office/officeart/2005/8/layout/orgChart1"/>
    <dgm:cxn modelId="{C8ACCCDF-FE4E-4DB2-9998-498A45FF6ACB}" type="presOf" srcId="{82AA3B3F-7460-4F97-B58A-85229C85F424}" destId="{19E9CCA6-ACB2-4D2D-ACD1-2BCD0E5FE8FD}" srcOrd="1" destOrd="0" presId="urn:microsoft.com/office/officeart/2005/8/layout/orgChart1"/>
    <dgm:cxn modelId="{FE4B67E2-755C-4204-AB4F-10C7FA09EAB0}" type="presOf" srcId="{D0C71D84-AF1D-4EC0-AC43-3E9262192541}" destId="{F783BDB7-F2DB-4F4B-84C6-E4F982FCDC58}" srcOrd="0" destOrd="0" presId="urn:microsoft.com/office/officeart/2005/8/layout/orgChart1"/>
    <dgm:cxn modelId="{BF7F9DE2-A350-45B6-A91D-1AC7ABCEC15A}" type="presOf" srcId="{501A2413-1E11-41AD-A465-939F3C357A5B}" destId="{8A52FD69-4A2B-4494-8D8A-8F4EDDC86BDE}" srcOrd="0" destOrd="0" presId="urn:microsoft.com/office/officeart/2005/8/layout/orgChart1"/>
    <dgm:cxn modelId="{62F103E4-7959-48F8-B4DF-0ECE9560F6D9}" type="presOf" srcId="{8B2A8697-2C4E-4264-9250-A3DF89A48FB5}" destId="{FCBCE9CB-E3D9-42CA-8EFA-BD9AC8FBF5A0}" srcOrd="0" destOrd="0" presId="urn:microsoft.com/office/officeart/2005/8/layout/orgChart1"/>
    <dgm:cxn modelId="{18ADADE5-DFB7-4894-85FB-E480FE7E45D6}" type="presOf" srcId="{BC515A18-411E-4F93-A9E0-FD8ACA3A06AC}" destId="{23EA0BE4-CE1B-4483-B79E-89DEC577479F}" srcOrd="0" destOrd="0" presId="urn:microsoft.com/office/officeart/2005/8/layout/orgChart1"/>
    <dgm:cxn modelId="{33A21BE8-8A2E-469B-8AF8-8C2F2DF7155A}" type="presOf" srcId="{227E6BDF-6072-4713-BDA2-B42BF20DBF5D}" destId="{470A33CE-7FB7-43A0-B68E-76AAB948F9CA}" srcOrd="0" destOrd="0" presId="urn:microsoft.com/office/officeart/2005/8/layout/orgChart1"/>
    <dgm:cxn modelId="{543BD0E9-0C4D-489B-8FEB-5388F1AF790C}" srcId="{652CD2CA-17FB-489B-8B82-2C317C411B72}" destId="{0776F3F7-EA47-4191-840F-1C4A5BCF5797}" srcOrd="0" destOrd="0" parTransId="{2CDC6D3C-34D3-42DB-95BB-269F144B1303}" sibTransId="{A29D76E0-7EE6-41C4-AEAE-D24B65FEE74C}"/>
    <dgm:cxn modelId="{2F4248EE-FF4C-40DB-B72F-B0232A423277}" srcId="{72489999-EB75-4B69-A4C5-5EF7118C7105}" destId="{AFF12B2D-1CD3-46D7-A84A-B8F67CEC8EF4}" srcOrd="0" destOrd="0" parTransId="{BC515A18-411E-4F93-A9E0-FD8ACA3A06AC}" sibTransId="{C458D4AA-69A0-4DD6-A31D-D68140AC19C4}"/>
    <dgm:cxn modelId="{C5D678F0-9758-46A3-AEA0-9823313B0AE3}" type="presOf" srcId="{10A91E79-1C86-458E-805B-A2F03B48F2CA}" destId="{6D974953-5141-46BE-AF59-EB16A05E2C6D}" srcOrd="0" destOrd="0" presId="urn:microsoft.com/office/officeart/2005/8/layout/orgChart1"/>
    <dgm:cxn modelId="{2D9588F8-B00F-47BD-8FB9-F4193266434B}" type="presOf" srcId="{CA47D6C4-BAFA-422A-9C1C-1FE46303D1E2}" destId="{660408BD-AF61-4516-B11C-3406AE12AC8C}" srcOrd="0" destOrd="0" presId="urn:microsoft.com/office/officeart/2005/8/layout/orgChart1"/>
    <dgm:cxn modelId="{FAEA33FB-571D-4FA7-9E39-E44751DB827F}" type="presOf" srcId="{43F83919-92AB-47A7-A80A-608873BD9B0D}" destId="{A902E628-9DEB-48C3-9396-32F1DFAEBEC9}" srcOrd="1" destOrd="0" presId="urn:microsoft.com/office/officeart/2005/8/layout/orgChart1"/>
    <dgm:cxn modelId="{4F13A9FD-57AC-4BF3-9803-DDCD41B29AB8}" type="presOf" srcId="{2AA9C12E-6252-4D84-83B7-61C8B5EE58E1}" destId="{AE55E7D1-0E98-4E78-B0CF-7DACFFD72FEB}" srcOrd="1" destOrd="0" presId="urn:microsoft.com/office/officeart/2005/8/layout/orgChart1"/>
    <dgm:cxn modelId="{A3AF4FFF-022E-407E-AB54-5731D7BADC65}" srcId="{CC7E7108-BB7A-4957-88A9-BBBC77533B7A}" destId="{97DE81E0-23A9-4825-A97E-D39B4CBD03F1}" srcOrd="7" destOrd="0" parTransId="{FC209C75-5F74-4234-80AC-7A5A9D154D23}" sibTransId="{304BF9D1-3D0F-4567-8300-FD2A7D910189}"/>
    <dgm:cxn modelId="{8C334C5B-75CD-417A-BC14-72AF2FB557FD}" type="presParOf" srcId="{8A52FD69-4A2B-4494-8D8A-8F4EDDC86BDE}" destId="{E0A3813F-5F1E-4526-B5DE-4041A66FC91E}" srcOrd="0" destOrd="0" presId="urn:microsoft.com/office/officeart/2005/8/layout/orgChart1"/>
    <dgm:cxn modelId="{A19C48DF-1E4C-46C8-ADE1-F0AED2BF425F}" type="presParOf" srcId="{E0A3813F-5F1E-4526-B5DE-4041A66FC91E}" destId="{DD177878-C891-4737-BEE3-5CA30B3B7FAC}" srcOrd="0" destOrd="0" presId="urn:microsoft.com/office/officeart/2005/8/layout/orgChart1"/>
    <dgm:cxn modelId="{02676D5C-CB70-4ADD-AF87-93671930CA26}" type="presParOf" srcId="{DD177878-C891-4737-BEE3-5CA30B3B7FAC}" destId="{F494F830-E666-4D60-B307-C85A39CDA78B}" srcOrd="0" destOrd="0" presId="urn:microsoft.com/office/officeart/2005/8/layout/orgChart1"/>
    <dgm:cxn modelId="{D7DDAC87-3A72-4178-9796-510B69698BFB}" type="presParOf" srcId="{DD177878-C891-4737-BEE3-5CA30B3B7FAC}" destId="{AEF343BA-EF82-460C-BF3F-DE3881568221}" srcOrd="1" destOrd="0" presId="urn:microsoft.com/office/officeart/2005/8/layout/orgChart1"/>
    <dgm:cxn modelId="{E10E090E-EB12-4781-A90A-3732D20348CD}" type="presParOf" srcId="{E0A3813F-5F1E-4526-B5DE-4041A66FC91E}" destId="{D50F45B0-99A4-4D76-8114-E3808CA3F234}" srcOrd="1" destOrd="0" presId="urn:microsoft.com/office/officeart/2005/8/layout/orgChart1"/>
    <dgm:cxn modelId="{0F74263A-C134-4BD5-9D1D-44F8A839A6A7}" type="presParOf" srcId="{D50F45B0-99A4-4D76-8114-E3808CA3F234}" destId="{83E53828-A7D1-448D-A3E8-374964C1D9AC}" srcOrd="0" destOrd="0" presId="urn:microsoft.com/office/officeart/2005/8/layout/orgChart1"/>
    <dgm:cxn modelId="{BAEFB6AD-8703-4D93-8B24-5B4B1D488626}" type="presParOf" srcId="{D50F45B0-99A4-4D76-8114-E3808CA3F234}" destId="{BD647ACD-6823-4474-AC24-FC4D04993A00}" srcOrd="1" destOrd="0" presId="urn:microsoft.com/office/officeart/2005/8/layout/orgChart1"/>
    <dgm:cxn modelId="{C8F9096A-0DC5-455D-BC86-918287738FA2}" type="presParOf" srcId="{BD647ACD-6823-4474-AC24-FC4D04993A00}" destId="{2BC7C529-5510-4140-805C-05C06947F0F3}" srcOrd="0" destOrd="0" presId="urn:microsoft.com/office/officeart/2005/8/layout/orgChart1"/>
    <dgm:cxn modelId="{F2D7D7A4-A8DD-4E1F-A546-9CCC390EECCD}" type="presParOf" srcId="{2BC7C529-5510-4140-805C-05C06947F0F3}" destId="{50E9BDE0-505D-4DF7-A33C-7E61CFFC81D3}" srcOrd="0" destOrd="0" presId="urn:microsoft.com/office/officeart/2005/8/layout/orgChart1"/>
    <dgm:cxn modelId="{D6E4E316-2802-41F3-B300-314763E00DE2}" type="presParOf" srcId="{2BC7C529-5510-4140-805C-05C06947F0F3}" destId="{E1DF4C41-97F9-42EC-B760-79DC7445877D}" srcOrd="1" destOrd="0" presId="urn:microsoft.com/office/officeart/2005/8/layout/orgChart1"/>
    <dgm:cxn modelId="{6F471AC0-AB7A-4B6D-9F57-48DFB5CC0AC7}" type="presParOf" srcId="{BD647ACD-6823-4474-AC24-FC4D04993A00}" destId="{788C093E-219B-4245-BAFA-F0FAFAA2D9FD}" srcOrd="1" destOrd="0" presId="urn:microsoft.com/office/officeart/2005/8/layout/orgChart1"/>
    <dgm:cxn modelId="{12EF0D21-6751-4139-88F9-B525BE563EBE}" type="presParOf" srcId="{788C093E-219B-4245-BAFA-F0FAFAA2D9FD}" destId="{8DDE3EE8-7376-45A6-A2E2-0B681DFE57C6}" srcOrd="0" destOrd="0" presId="urn:microsoft.com/office/officeart/2005/8/layout/orgChart1"/>
    <dgm:cxn modelId="{35DEBFF0-7132-4944-8B58-9589093167DE}" type="presParOf" srcId="{788C093E-219B-4245-BAFA-F0FAFAA2D9FD}" destId="{5DDD7A36-A00F-411D-8416-B5558B2AE135}" srcOrd="1" destOrd="0" presId="urn:microsoft.com/office/officeart/2005/8/layout/orgChart1"/>
    <dgm:cxn modelId="{889CA2C0-EDF9-45ED-8AA0-FCD28E8E0FFB}" type="presParOf" srcId="{5DDD7A36-A00F-411D-8416-B5558B2AE135}" destId="{BC630DF0-463A-478F-B0AD-21F7A050760F}" srcOrd="0" destOrd="0" presId="urn:microsoft.com/office/officeart/2005/8/layout/orgChart1"/>
    <dgm:cxn modelId="{6D5684A7-F5D8-4D17-8E8F-DCD7FAAA211E}" type="presParOf" srcId="{BC630DF0-463A-478F-B0AD-21F7A050760F}" destId="{3A6F2A6B-1917-4176-BBEB-C89E3509B896}" srcOrd="0" destOrd="0" presId="urn:microsoft.com/office/officeart/2005/8/layout/orgChart1"/>
    <dgm:cxn modelId="{6CE39FEF-79B3-4310-BD6C-ADA5E5A2E591}" type="presParOf" srcId="{BC630DF0-463A-478F-B0AD-21F7A050760F}" destId="{19E9CCA6-ACB2-4D2D-ACD1-2BCD0E5FE8FD}" srcOrd="1" destOrd="0" presId="urn:microsoft.com/office/officeart/2005/8/layout/orgChart1"/>
    <dgm:cxn modelId="{5B324EFD-FADB-4313-932F-D0A8C8634172}" type="presParOf" srcId="{5DDD7A36-A00F-411D-8416-B5558B2AE135}" destId="{169A25AC-E8DD-4068-9FB3-A845B74CE7E8}" srcOrd="1" destOrd="0" presId="urn:microsoft.com/office/officeart/2005/8/layout/orgChart1"/>
    <dgm:cxn modelId="{2B4635C7-F80A-4B94-93D2-4B4364761AE4}" type="presParOf" srcId="{5DDD7A36-A00F-411D-8416-B5558B2AE135}" destId="{3479A2CF-79E0-4959-BF62-E6C7FA345534}" srcOrd="2" destOrd="0" presId="urn:microsoft.com/office/officeart/2005/8/layout/orgChart1"/>
    <dgm:cxn modelId="{0E80B2C3-BB7D-4F02-B4A5-67D28FEA41E5}" type="presParOf" srcId="{788C093E-219B-4245-BAFA-F0FAFAA2D9FD}" destId="{C352577D-CA87-45E9-A79F-71C5DE696BE2}" srcOrd="2" destOrd="0" presId="urn:microsoft.com/office/officeart/2005/8/layout/orgChart1"/>
    <dgm:cxn modelId="{7213CAF2-6B27-443A-B321-3D486A40B5B7}" type="presParOf" srcId="{788C093E-219B-4245-BAFA-F0FAFAA2D9FD}" destId="{E47C1FF1-5D6D-4FCF-96C3-012FE7E5D3B5}" srcOrd="3" destOrd="0" presId="urn:microsoft.com/office/officeart/2005/8/layout/orgChart1"/>
    <dgm:cxn modelId="{2E7B613A-94BF-4C8F-A888-469FF6C4238D}" type="presParOf" srcId="{E47C1FF1-5D6D-4FCF-96C3-012FE7E5D3B5}" destId="{F978DBA1-A0B6-40AF-ACD8-DF5CBFA44B0B}" srcOrd="0" destOrd="0" presId="urn:microsoft.com/office/officeart/2005/8/layout/orgChart1"/>
    <dgm:cxn modelId="{88818C10-D0E9-4FD7-A197-287AF59072ED}" type="presParOf" srcId="{F978DBA1-A0B6-40AF-ACD8-DF5CBFA44B0B}" destId="{A76953CC-0B57-4BAA-A7BE-E13C91130D66}" srcOrd="0" destOrd="0" presId="urn:microsoft.com/office/officeart/2005/8/layout/orgChart1"/>
    <dgm:cxn modelId="{AEAC1E59-1F9E-438C-B04D-E8947A7E5935}" type="presParOf" srcId="{F978DBA1-A0B6-40AF-ACD8-DF5CBFA44B0B}" destId="{53308F97-5CA3-4B63-9D56-8CDAEDE360D8}" srcOrd="1" destOrd="0" presId="urn:microsoft.com/office/officeart/2005/8/layout/orgChart1"/>
    <dgm:cxn modelId="{26467386-3669-4DC6-8C1A-D0D312268FB7}" type="presParOf" srcId="{E47C1FF1-5D6D-4FCF-96C3-012FE7E5D3B5}" destId="{807944AC-6C3C-4D13-9AB2-ACF8C820E007}" srcOrd="1" destOrd="0" presId="urn:microsoft.com/office/officeart/2005/8/layout/orgChart1"/>
    <dgm:cxn modelId="{FE53BD9F-1CC0-408F-AF24-EF6CEFAC8146}" type="presParOf" srcId="{807944AC-6C3C-4D13-9AB2-ACF8C820E007}" destId="{C634E3EA-B61C-4573-B29F-C96E0C9BE5F9}" srcOrd="0" destOrd="0" presId="urn:microsoft.com/office/officeart/2005/8/layout/orgChart1"/>
    <dgm:cxn modelId="{9E32E182-C1BE-4EDA-AD11-7DB25AEB90F5}" type="presParOf" srcId="{807944AC-6C3C-4D13-9AB2-ACF8C820E007}" destId="{A1E10E1B-531C-4770-971D-FC7F62EC399B}" srcOrd="1" destOrd="0" presId="urn:microsoft.com/office/officeart/2005/8/layout/orgChart1"/>
    <dgm:cxn modelId="{C624BE33-2E14-4B44-ABE6-8EEE2F536779}" type="presParOf" srcId="{A1E10E1B-531C-4770-971D-FC7F62EC399B}" destId="{07790509-5839-4C16-835A-F40F5D922FAA}" srcOrd="0" destOrd="0" presId="urn:microsoft.com/office/officeart/2005/8/layout/orgChart1"/>
    <dgm:cxn modelId="{CF4DA94D-7C08-4931-9389-18A866867AD3}" type="presParOf" srcId="{07790509-5839-4C16-835A-F40F5D922FAA}" destId="{AC1F3A8F-F017-4953-9CF0-CA1CD5052276}" srcOrd="0" destOrd="0" presId="urn:microsoft.com/office/officeart/2005/8/layout/orgChart1"/>
    <dgm:cxn modelId="{C00AE0BA-A7B8-4299-8817-3A8481580E95}" type="presParOf" srcId="{07790509-5839-4C16-835A-F40F5D922FAA}" destId="{C39624E4-867F-40D8-9F2B-398A51EF9ED4}" srcOrd="1" destOrd="0" presId="urn:microsoft.com/office/officeart/2005/8/layout/orgChart1"/>
    <dgm:cxn modelId="{5A2C0DFB-1C72-4036-9EF8-4AD3155E634D}" type="presParOf" srcId="{A1E10E1B-531C-4770-971D-FC7F62EC399B}" destId="{294C1306-7FC1-439C-B6FD-ECDAB9C1EFC5}" srcOrd="1" destOrd="0" presId="urn:microsoft.com/office/officeart/2005/8/layout/orgChart1"/>
    <dgm:cxn modelId="{22CCF730-1593-4BD4-8E62-49444C34BC59}" type="presParOf" srcId="{A1E10E1B-531C-4770-971D-FC7F62EC399B}" destId="{D9CDB025-4860-42BC-BB69-51169C7DB8F3}" srcOrd="2" destOrd="0" presId="urn:microsoft.com/office/officeart/2005/8/layout/orgChart1"/>
    <dgm:cxn modelId="{71362930-FF60-48AB-ACD7-0940AF6F68A2}" type="presParOf" srcId="{E47C1FF1-5D6D-4FCF-96C3-012FE7E5D3B5}" destId="{476DF5A7-9510-4680-9AFE-C0A4285493C3}" srcOrd="2" destOrd="0" presId="urn:microsoft.com/office/officeart/2005/8/layout/orgChart1"/>
    <dgm:cxn modelId="{05A9A82C-A37C-427B-A1B7-4BBA57B019DA}" type="presParOf" srcId="{BD647ACD-6823-4474-AC24-FC4D04993A00}" destId="{73C09DBB-66E1-4D79-9031-3EE8A0C80888}" srcOrd="2" destOrd="0" presId="urn:microsoft.com/office/officeart/2005/8/layout/orgChart1"/>
    <dgm:cxn modelId="{1AE9ADD8-0835-47E2-B59C-D92F343D5D4C}" type="presParOf" srcId="{D50F45B0-99A4-4D76-8114-E3808CA3F234}" destId="{660408BD-AF61-4516-B11C-3406AE12AC8C}" srcOrd="2" destOrd="0" presId="urn:microsoft.com/office/officeart/2005/8/layout/orgChart1"/>
    <dgm:cxn modelId="{A7194097-6D93-4555-8A37-493D6A832C8A}" type="presParOf" srcId="{D50F45B0-99A4-4D76-8114-E3808CA3F234}" destId="{F00A5EE7-D7A3-482E-844F-839B3B0BB002}" srcOrd="3" destOrd="0" presId="urn:microsoft.com/office/officeart/2005/8/layout/orgChart1"/>
    <dgm:cxn modelId="{E1F75214-6636-457D-80BD-DAC10B27EE92}" type="presParOf" srcId="{F00A5EE7-D7A3-482E-844F-839B3B0BB002}" destId="{4CA1E1D7-000D-4A60-B0A9-8D294AB515FD}" srcOrd="0" destOrd="0" presId="urn:microsoft.com/office/officeart/2005/8/layout/orgChart1"/>
    <dgm:cxn modelId="{ECFE3116-F0C6-4917-A5A6-314A41D6D3AC}" type="presParOf" srcId="{4CA1E1D7-000D-4A60-B0A9-8D294AB515FD}" destId="{5EA0DDD6-6492-4C67-8CC6-CF6F5113EE3E}" srcOrd="0" destOrd="0" presId="urn:microsoft.com/office/officeart/2005/8/layout/orgChart1"/>
    <dgm:cxn modelId="{9D539359-A36D-4656-9528-470D28EAA21D}" type="presParOf" srcId="{4CA1E1D7-000D-4A60-B0A9-8D294AB515FD}" destId="{DAC2F837-9B7B-4E65-A016-93118287241B}" srcOrd="1" destOrd="0" presId="urn:microsoft.com/office/officeart/2005/8/layout/orgChart1"/>
    <dgm:cxn modelId="{248575B8-19B9-40AA-89ED-B4838241076E}" type="presParOf" srcId="{F00A5EE7-D7A3-482E-844F-839B3B0BB002}" destId="{8F24D0D8-8E79-4516-9A4F-9739A63EE9FF}" srcOrd="1" destOrd="0" presId="urn:microsoft.com/office/officeart/2005/8/layout/orgChart1"/>
    <dgm:cxn modelId="{51B90915-D78C-423E-A520-E0501D764599}" type="presParOf" srcId="{8F24D0D8-8E79-4516-9A4F-9739A63EE9FF}" destId="{33F0BA94-7A1B-4B30-A770-A3FEAB92D040}" srcOrd="0" destOrd="0" presId="urn:microsoft.com/office/officeart/2005/8/layout/orgChart1"/>
    <dgm:cxn modelId="{AAB49C0A-F505-48E4-8BEF-1E350D74092A}" type="presParOf" srcId="{8F24D0D8-8E79-4516-9A4F-9739A63EE9FF}" destId="{F4CE7124-D9FA-4023-8024-2E9E6FE4741C}" srcOrd="1" destOrd="0" presId="urn:microsoft.com/office/officeart/2005/8/layout/orgChart1"/>
    <dgm:cxn modelId="{175729D7-7581-4F50-98CF-0073273C74A8}" type="presParOf" srcId="{F4CE7124-D9FA-4023-8024-2E9E6FE4741C}" destId="{54F39EF3-B06A-4978-975B-F37D7AE19AF7}" srcOrd="0" destOrd="0" presId="urn:microsoft.com/office/officeart/2005/8/layout/orgChart1"/>
    <dgm:cxn modelId="{3ACAB0B0-DD44-488E-BCD8-9173C1D4DCE5}" type="presParOf" srcId="{54F39EF3-B06A-4978-975B-F37D7AE19AF7}" destId="{DE4EF745-2A04-42FA-9A30-45B2FCDC23FE}" srcOrd="0" destOrd="0" presId="urn:microsoft.com/office/officeart/2005/8/layout/orgChart1"/>
    <dgm:cxn modelId="{5479413F-2BED-4326-91D7-00F5F5D8604E}" type="presParOf" srcId="{54F39EF3-B06A-4978-975B-F37D7AE19AF7}" destId="{B5D964C7-DE33-4C9F-A562-87246D4FD92A}" srcOrd="1" destOrd="0" presId="urn:microsoft.com/office/officeart/2005/8/layout/orgChart1"/>
    <dgm:cxn modelId="{C1F0B00C-B0F3-4FA3-92C4-8E0D2BE40E9A}" type="presParOf" srcId="{F4CE7124-D9FA-4023-8024-2E9E6FE4741C}" destId="{D914C751-FA2E-4F7D-B0D1-0E163FC2E507}" srcOrd="1" destOrd="0" presId="urn:microsoft.com/office/officeart/2005/8/layout/orgChart1"/>
    <dgm:cxn modelId="{3BD5B440-604B-4EE7-BFFF-862288604175}" type="presParOf" srcId="{F4CE7124-D9FA-4023-8024-2E9E6FE4741C}" destId="{5C0A118F-1366-48AD-93C8-B40522E0252A}" srcOrd="2" destOrd="0" presId="urn:microsoft.com/office/officeart/2005/8/layout/orgChart1"/>
    <dgm:cxn modelId="{5A5D2864-4704-461A-84B7-18ADBD5198A2}" type="presParOf" srcId="{F00A5EE7-D7A3-482E-844F-839B3B0BB002}" destId="{75E376B0-6105-487A-850D-5008C9E422BB}" srcOrd="2" destOrd="0" presId="urn:microsoft.com/office/officeart/2005/8/layout/orgChart1"/>
    <dgm:cxn modelId="{86B29F4A-D91C-4246-86BD-B50A87D50F4C}" type="presParOf" srcId="{D50F45B0-99A4-4D76-8114-E3808CA3F234}" destId="{0E73DD6C-6A9C-4B1C-9DE2-E265254B0C13}" srcOrd="4" destOrd="0" presId="urn:microsoft.com/office/officeart/2005/8/layout/orgChart1"/>
    <dgm:cxn modelId="{65255CE4-960C-48BA-B8C3-64A6CD906303}" type="presParOf" srcId="{D50F45B0-99A4-4D76-8114-E3808CA3F234}" destId="{A3F3A8D8-2D66-4FBC-BDDD-6E8E6B43CFEE}" srcOrd="5" destOrd="0" presId="urn:microsoft.com/office/officeart/2005/8/layout/orgChart1"/>
    <dgm:cxn modelId="{441C4C86-3986-4041-981D-219B6EBE268E}" type="presParOf" srcId="{A3F3A8D8-2D66-4FBC-BDDD-6E8E6B43CFEE}" destId="{C04D5FD5-624A-42EC-A8B5-623A3D9F472C}" srcOrd="0" destOrd="0" presId="urn:microsoft.com/office/officeart/2005/8/layout/orgChart1"/>
    <dgm:cxn modelId="{D27B698D-FF42-4A12-9725-FCF51B24047F}" type="presParOf" srcId="{C04D5FD5-624A-42EC-A8B5-623A3D9F472C}" destId="{532EABD4-D5D1-4FD8-96A6-0001B0B0A71C}" srcOrd="0" destOrd="0" presId="urn:microsoft.com/office/officeart/2005/8/layout/orgChart1"/>
    <dgm:cxn modelId="{1B53570B-3139-4454-8145-7C36BC36D841}" type="presParOf" srcId="{C04D5FD5-624A-42EC-A8B5-623A3D9F472C}" destId="{AE55E7D1-0E98-4E78-B0CF-7DACFFD72FEB}" srcOrd="1" destOrd="0" presId="urn:microsoft.com/office/officeart/2005/8/layout/orgChart1"/>
    <dgm:cxn modelId="{1E2CD9C0-0081-4CD9-A929-67E80901A335}" type="presParOf" srcId="{A3F3A8D8-2D66-4FBC-BDDD-6E8E6B43CFEE}" destId="{9A8B00E1-27DE-44DF-AB36-B492258F530A}" srcOrd="1" destOrd="0" presId="urn:microsoft.com/office/officeart/2005/8/layout/orgChart1"/>
    <dgm:cxn modelId="{EEA7ACC2-28EC-4C36-8E15-FFC52540CF86}" type="presParOf" srcId="{9A8B00E1-27DE-44DF-AB36-B492258F530A}" destId="{42267EDF-16DB-45B0-86E8-159BB24DBFC0}" srcOrd="0" destOrd="0" presId="urn:microsoft.com/office/officeart/2005/8/layout/orgChart1"/>
    <dgm:cxn modelId="{E4174454-91B5-4FD6-9DD8-417FE5326D36}" type="presParOf" srcId="{9A8B00E1-27DE-44DF-AB36-B492258F530A}" destId="{FF84FAFA-5B71-48CE-ACF2-FA888AE06318}" srcOrd="1" destOrd="0" presId="urn:microsoft.com/office/officeart/2005/8/layout/orgChart1"/>
    <dgm:cxn modelId="{B6148B54-1325-4B2F-9FAB-DEA26A42AE52}" type="presParOf" srcId="{FF84FAFA-5B71-48CE-ACF2-FA888AE06318}" destId="{9CCC5736-5A66-4FCD-8956-8C133B0B1993}" srcOrd="0" destOrd="0" presId="urn:microsoft.com/office/officeart/2005/8/layout/orgChart1"/>
    <dgm:cxn modelId="{A7C3454A-28E5-4F2F-BA65-ECD54EAB44C6}" type="presParOf" srcId="{9CCC5736-5A66-4FCD-8956-8C133B0B1993}" destId="{790384F5-0C4B-4B44-A7DA-BCED286A6B69}" srcOrd="0" destOrd="0" presId="urn:microsoft.com/office/officeart/2005/8/layout/orgChart1"/>
    <dgm:cxn modelId="{3B97CEFD-7A85-4E4D-9AE2-AEEC101D54B4}" type="presParOf" srcId="{9CCC5736-5A66-4FCD-8956-8C133B0B1993}" destId="{C25C77FE-E9F1-4996-9666-08C22021B083}" srcOrd="1" destOrd="0" presId="urn:microsoft.com/office/officeart/2005/8/layout/orgChart1"/>
    <dgm:cxn modelId="{7F0A7F62-88EC-4C25-ABA3-D0E85E278E2B}" type="presParOf" srcId="{FF84FAFA-5B71-48CE-ACF2-FA888AE06318}" destId="{B83CFDCA-09F3-4FF3-8509-45E8CB28A207}" srcOrd="1" destOrd="0" presId="urn:microsoft.com/office/officeart/2005/8/layout/orgChart1"/>
    <dgm:cxn modelId="{C3E5929E-A687-4F26-9707-ED92AB83458B}" type="presParOf" srcId="{B83CFDCA-09F3-4FF3-8509-45E8CB28A207}" destId="{2FBCB881-70C8-4018-BF23-7C2C2A56A2F3}" srcOrd="0" destOrd="0" presId="urn:microsoft.com/office/officeart/2005/8/layout/orgChart1"/>
    <dgm:cxn modelId="{772041AD-07DA-4888-9B64-A0E499514C3C}" type="presParOf" srcId="{B83CFDCA-09F3-4FF3-8509-45E8CB28A207}" destId="{7A7B6B36-E1D7-4E46-8607-4E78E0906860}" srcOrd="1" destOrd="0" presId="urn:microsoft.com/office/officeart/2005/8/layout/orgChart1"/>
    <dgm:cxn modelId="{DB593DAE-6F6E-47E0-8B26-9747E1A965D9}" type="presParOf" srcId="{7A7B6B36-E1D7-4E46-8607-4E78E0906860}" destId="{4E818C1E-B6A5-47F6-B385-4B32638990E3}" srcOrd="0" destOrd="0" presId="urn:microsoft.com/office/officeart/2005/8/layout/orgChart1"/>
    <dgm:cxn modelId="{E248DE7D-D491-4EF0-AB30-7DEEE6577E1F}" type="presParOf" srcId="{4E818C1E-B6A5-47F6-B385-4B32638990E3}" destId="{A51756C8-3894-4D82-9DFB-0B6F2E559552}" srcOrd="0" destOrd="0" presId="urn:microsoft.com/office/officeart/2005/8/layout/orgChart1"/>
    <dgm:cxn modelId="{FA777ED4-12F9-41CC-85F6-54586A97416C}" type="presParOf" srcId="{4E818C1E-B6A5-47F6-B385-4B32638990E3}" destId="{B44F0E5D-04DE-40EC-8A39-5325886F65B6}" srcOrd="1" destOrd="0" presId="urn:microsoft.com/office/officeart/2005/8/layout/orgChart1"/>
    <dgm:cxn modelId="{4E8F110C-D7DF-441F-B463-E382A28FFCF0}" type="presParOf" srcId="{7A7B6B36-E1D7-4E46-8607-4E78E0906860}" destId="{C5952FD2-6F59-41B9-B2E7-A294C780E085}" srcOrd="1" destOrd="0" presId="urn:microsoft.com/office/officeart/2005/8/layout/orgChart1"/>
    <dgm:cxn modelId="{E1C1E063-96AC-42D8-8F12-E041131D47D1}" type="presParOf" srcId="{7A7B6B36-E1D7-4E46-8607-4E78E0906860}" destId="{D433F0B0-794E-4963-B474-929A6FAF7296}" srcOrd="2" destOrd="0" presId="urn:microsoft.com/office/officeart/2005/8/layout/orgChart1"/>
    <dgm:cxn modelId="{A7867315-5A80-4F45-97F9-EA17DC13C75B}" type="presParOf" srcId="{FF84FAFA-5B71-48CE-ACF2-FA888AE06318}" destId="{C06B8565-873E-4E42-A950-CC377DFBA88F}" srcOrd="2" destOrd="0" presId="urn:microsoft.com/office/officeart/2005/8/layout/orgChart1"/>
    <dgm:cxn modelId="{D41BCA5A-C5FC-4EAD-9FB7-4D07C29D1EBE}" type="presParOf" srcId="{A3F3A8D8-2D66-4FBC-BDDD-6E8E6B43CFEE}" destId="{2BC61640-FD86-4B5A-BEC2-B2E414CBB19E}" srcOrd="2" destOrd="0" presId="urn:microsoft.com/office/officeart/2005/8/layout/orgChart1"/>
    <dgm:cxn modelId="{47682FDC-797A-4A5F-B7BB-C860D3445276}" type="presParOf" srcId="{D50F45B0-99A4-4D76-8114-E3808CA3F234}" destId="{6D974953-5141-46BE-AF59-EB16A05E2C6D}" srcOrd="6" destOrd="0" presId="urn:microsoft.com/office/officeart/2005/8/layout/orgChart1"/>
    <dgm:cxn modelId="{4927FC85-6BBF-4D22-BAE8-0ED2D6C6DEA2}" type="presParOf" srcId="{D50F45B0-99A4-4D76-8114-E3808CA3F234}" destId="{623ABD9F-8878-4BC4-A031-25896E0712B7}" srcOrd="7" destOrd="0" presId="urn:microsoft.com/office/officeart/2005/8/layout/orgChart1"/>
    <dgm:cxn modelId="{E040DB2E-6D60-48E3-9AE7-1534CB32AA70}" type="presParOf" srcId="{623ABD9F-8878-4BC4-A031-25896E0712B7}" destId="{508CED8D-C0DA-47C8-B12C-805C199894E6}" srcOrd="0" destOrd="0" presId="urn:microsoft.com/office/officeart/2005/8/layout/orgChart1"/>
    <dgm:cxn modelId="{A0E77EE8-0776-4ED3-8B87-D9928AC218DA}" type="presParOf" srcId="{508CED8D-C0DA-47C8-B12C-805C199894E6}" destId="{9D1EE45C-D3D7-448E-AEE8-2F279FB66F18}" srcOrd="0" destOrd="0" presId="urn:microsoft.com/office/officeart/2005/8/layout/orgChart1"/>
    <dgm:cxn modelId="{D255A3F1-2A2C-4396-A7AD-A25B1551625B}" type="presParOf" srcId="{508CED8D-C0DA-47C8-B12C-805C199894E6}" destId="{750CEA35-D709-42FB-858C-DD1158C1C744}" srcOrd="1" destOrd="0" presId="urn:microsoft.com/office/officeart/2005/8/layout/orgChart1"/>
    <dgm:cxn modelId="{6DC0D976-0F02-4E48-B0A4-F5EEEC99C316}" type="presParOf" srcId="{623ABD9F-8878-4BC4-A031-25896E0712B7}" destId="{88D1117F-820A-4DAB-BFAF-E523877D18FA}" srcOrd="1" destOrd="0" presId="urn:microsoft.com/office/officeart/2005/8/layout/orgChart1"/>
    <dgm:cxn modelId="{F0A28342-CC6A-4E31-A35F-51D7E7E6FB99}" type="presParOf" srcId="{88D1117F-820A-4DAB-BFAF-E523877D18FA}" destId="{8178C2F8-B41C-485A-BAF1-878174290910}" srcOrd="0" destOrd="0" presId="urn:microsoft.com/office/officeart/2005/8/layout/orgChart1"/>
    <dgm:cxn modelId="{A660FC8C-E72F-40B4-9B2A-504333B30E56}" type="presParOf" srcId="{88D1117F-820A-4DAB-BFAF-E523877D18FA}" destId="{961BCF75-D8DA-4258-B53D-C0D49C649E8B}" srcOrd="1" destOrd="0" presId="urn:microsoft.com/office/officeart/2005/8/layout/orgChart1"/>
    <dgm:cxn modelId="{6BD7DDA1-478F-4EED-8E96-30FDE12B36BD}" type="presParOf" srcId="{961BCF75-D8DA-4258-B53D-C0D49C649E8B}" destId="{EAD2DB70-3FFE-4DC2-81A6-5F4788846649}" srcOrd="0" destOrd="0" presId="urn:microsoft.com/office/officeart/2005/8/layout/orgChart1"/>
    <dgm:cxn modelId="{FB6E98BA-04F2-4481-9A0E-2CB3F9F9D1CB}" type="presParOf" srcId="{EAD2DB70-3FFE-4DC2-81A6-5F4788846649}" destId="{48438EF3-CD27-44F7-BDCC-13E72FDEFB67}" srcOrd="0" destOrd="0" presId="urn:microsoft.com/office/officeart/2005/8/layout/orgChart1"/>
    <dgm:cxn modelId="{97284B47-B7A1-4C2E-B590-A13BD3E8D847}" type="presParOf" srcId="{EAD2DB70-3FFE-4DC2-81A6-5F4788846649}" destId="{354B0DBD-12FB-4E89-A39F-16890C76ADDB}" srcOrd="1" destOrd="0" presId="urn:microsoft.com/office/officeart/2005/8/layout/orgChart1"/>
    <dgm:cxn modelId="{00C7E271-28F7-47E3-81DC-2B0F0D5D3BB6}" type="presParOf" srcId="{961BCF75-D8DA-4258-B53D-C0D49C649E8B}" destId="{504D9C48-D4EE-4C89-A5B7-00346218C26D}" srcOrd="1" destOrd="0" presId="urn:microsoft.com/office/officeart/2005/8/layout/orgChart1"/>
    <dgm:cxn modelId="{6E95CBAF-51FB-4F22-AE21-0CF03E3F4148}" type="presParOf" srcId="{504D9C48-D4EE-4C89-A5B7-00346218C26D}" destId="{6F13D875-A03F-4925-8585-024E5DA534CF}" srcOrd="0" destOrd="0" presId="urn:microsoft.com/office/officeart/2005/8/layout/orgChart1"/>
    <dgm:cxn modelId="{FEB91D9B-B0BC-4617-A134-70A64E801A01}" type="presParOf" srcId="{504D9C48-D4EE-4C89-A5B7-00346218C26D}" destId="{D65C23F5-CB00-4691-9D92-32CDA1E4F348}" srcOrd="1" destOrd="0" presId="urn:microsoft.com/office/officeart/2005/8/layout/orgChart1"/>
    <dgm:cxn modelId="{4838591B-B193-4332-B4C4-F43ADC190600}" type="presParOf" srcId="{D65C23F5-CB00-4691-9D92-32CDA1E4F348}" destId="{207236D1-5F2C-4E22-B2EA-0BCB2579B160}" srcOrd="0" destOrd="0" presId="urn:microsoft.com/office/officeart/2005/8/layout/orgChart1"/>
    <dgm:cxn modelId="{E918970D-0FBF-4E09-80E8-FF570AFD142B}" type="presParOf" srcId="{207236D1-5F2C-4E22-B2EA-0BCB2579B160}" destId="{10A6EB69-5918-4E86-8E74-DF20F9153698}" srcOrd="0" destOrd="0" presId="urn:microsoft.com/office/officeart/2005/8/layout/orgChart1"/>
    <dgm:cxn modelId="{31462414-F6F2-43A4-8F71-ADF16A66F471}" type="presParOf" srcId="{207236D1-5F2C-4E22-B2EA-0BCB2579B160}" destId="{A902E628-9DEB-48C3-9396-32F1DFAEBEC9}" srcOrd="1" destOrd="0" presId="urn:microsoft.com/office/officeart/2005/8/layout/orgChart1"/>
    <dgm:cxn modelId="{5317B6C2-3D46-4B8D-B71F-447BDB1057CD}" type="presParOf" srcId="{D65C23F5-CB00-4691-9D92-32CDA1E4F348}" destId="{314E1674-3A1C-4CB9-BBCE-4E2F0AE7F856}" srcOrd="1" destOrd="0" presId="urn:microsoft.com/office/officeart/2005/8/layout/orgChart1"/>
    <dgm:cxn modelId="{ADB230E9-5D37-462B-B49F-BDF3CF62ED4E}" type="presParOf" srcId="{314E1674-3A1C-4CB9-BBCE-4E2F0AE7F856}" destId="{C08948C6-3C8B-4295-8DBA-EE07B0779FF7}" srcOrd="0" destOrd="0" presId="urn:microsoft.com/office/officeart/2005/8/layout/orgChart1"/>
    <dgm:cxn modelId="{00D5B51E-B65C-4E6B-BBF1-0FED4CEA4296}" type="presParOf" srcId="{314E1674-3A1C-4CB9-BBCE-4E2F0AE7F856}" destId="{E90E2E0F-78FF-45AB-A12A-6BC2263A44A3}" srcOrd="1" destOrd="0" presId="urn:microsoft.com/office/officeart/2005/8/layout/orgChart1"/>
    <dgm:cxn modelId="{E34C6F98-8FBA-4F97-A7E2-4B2C2D404D96}" type="presParOf" srcId="{E90E2E0F-78FF-45AB-A12A-6BC2263A44A3}" destId="{86C69DE8-D65C-439E-BE96-83586A2E309D}" srcOrd="0" destOrd="0" presId="urn:microsoft.com/office/officeart/2005/8/layout/orgChart1"/>
    <dgm:cxn modelId="{5187C4E9-1E2A-408A-BFC8-8D2F38737414}" type="presParOf" srcId="{86C69DE8-D65C-439E-BE96-83586A2E309D}" destId="{5DBC1431-436F-4137-BA59-EF84DF41CE10}" srcOrd="0" destOrd="0" presId="urn:microsoft.com/office/officeart/2005/8/layout/orgChart1"/>
    <dgm:cxn modelId="{3C1CBA6B-68CF-4DCC-A1C9-A11106DFA580}" type="presParOf" srcId="{86C69DE8-D65C-439E-BE96-83586A2E309D}" destId="{034708C7-7629-4B13-A471-D79847EF518F}" srcOrd="1" destOrd="0" presId="urn:microsoft.com/office/officeart/2005/8/layout/orgChart1"/>
    <dgm:cxn modelId="{BE2EB2E3-5B18-4C2D-9BC0-A57435B5F320}" type="presParOf" srcId="{E90E2E0F-78FF-45AB-A12A-6BC2263A44A3}" destId="{CA7890ED-3B04-4180-97FD-6327BAEBE8EB}" srcOrd="1" destOrd="0" presId="urn:microsoft.com/office/officeart/2005/8/layout/orgChart1"/>
    <dgm:cxn modelId="{EA558EB9-517E-4596-917A-3D6105991FE0}" type="presParOf" srcId="{E90E2E0F-78FF-45AB-A12A-6BC2263A44A3}" destId="{4E51912F-041D-416D-A6E0-1D746FDF998A}" srcOrd="2" destOrd="0" presId="urn:microsoft.com/office/officeart/2005/8/layout/orgChart1"/>
    <dgm:cxn modelId="{E11AF420-00E1-486A-BA62-AA85B6A63614}" type="presParOf" srcId="{D65C23F5-CB00-4691-9D92-32CDA1E4F348}" destId="{3A4722E7-225A-4A86-B0E7-44AC70595B5B}" srcOrd="2" destOrd="0" presId="urn:microsoft.com/office/officeart/2005/8/layout/orgChart1"/>
    <dgm:cxn modelId="{FF124316-8885-4A19-A03A-CC856137BF85}" type="presParOf" srcId="{961BCF75-D8DA-4258-B53D-C0D49C649E8B}" destId="{D08E5AA5-0036-4BFD-8A17-0ADE7F117875}" srcOrd="2" destOrd="0" presId="urn:microsoft.com/office/officeart/2005/8/layout/orgChart1"/>
    <dgm:cxn modelId="{816DF7BC-15AA-4474-8ABD-89833687C76C}" type="presParOf" srcId="{623ABD9F-8878-4BC4-A031-25896E0712B7}" destId="{FF6E0A9E-7017-410C-9B05-BF9082C0E9E4}" srcOrd="2" destOrd="0" presId="urn:microsoft.com/office/officeart/2005/8/layout/orgChart1"/>
    <dgm:cxn modelId="{3158E60B-26C2-43E5-8930-8495A9CCA2D1}" type="presParOf" srcId="{D50F45B0-99A4-4D76-8114-E3808CA3F234}" destId="{16593FDE-CDDF-4DC8-A951-E043E9FE227D}" srcOrd="8" destOrd="0" presId="urn:microsoft.com/office/officeart/2005/8/layout/orgChart1"/>
    <dgm:cxn modelId="{34ED9AE7-CBB6-415A-9A0D-86F49CECC7EC}" type="presParOf" srcId="{D50F45B0-99A4-4D76-8114-E3808CA3F234}" destId="{B3E1793C-6C13-4448-9293-B017B8179F42}" srcOrd="9" destOrd="0" presId="urn:microsoft.com/office/officeart/2005/8/layout/orgChart1"/>
    <dgm:cxn modelId="{73D1E817-B74E-4AD2-8DA3-E8C80E2E803F}" type="presParOf" srcId="{B3E1793C-6C13-4448-9293-B017B8179F42}" destId="{EE5A60BE-B537-42A6-8A80-F492DD73B652}" srcOrd="0" destOrd="0" presId="urn:microsoft.com/office/officeart/2005/8/layout/orgChart1"/>
    <dgm:cxn modelId="{9E361093-3DBD-49CB-B58A-862E98412197}" type="presParOf" srcId="{EE5A60BE-B537-42A6-8A80-F492DD73B652}" destId="{65B7D78D-EA2D-48B4-9997-FA3D0DD6A9FA}" srcOrd="0" destOrd="0" presId="urn:microsoft.com/office/officeart/2005/8/layout/orgChart1"/>
    <dgm:cxn modelId="{BB89BDD5-B53E-49DE-9E0E-C4CCFF29A67A}" type="presParOf" srcId="{EE5A60BE-B537-42A6-8A80-F492DD73B652}" destId="{CD908F74-D58C-43A8-949A-71CC88E81451}" srcOrd="1" destOrd="0" presId="urn:microsoft.com/office/officeart/2005/8/layout/orgChart1"/>
    <dgm:cxn modelId="{5C0323F9-1A01-4344-8BCF-B8E17F563130}" type="presParOf" srcId="{B3E1793C-6C13-4448-9293-B017B8179F42}" destId="{B8ED6CF0-FD8B-436F-AABE-D8741F7C4831}" srcOrd="1" destOrd="0" presId="urn:microsoft.com/office/officeart/2005/8/layout/orgChart1"/>
    <dgm:cxn modelId="{9CDE35D6-005C-489B-8721-CBA7901FF68C}" type="presParOf" srcId="{B8ED6CF0-FD8B-436F-AABE-D8741F7C4831}" destId="{B58D6D64-6BA8-41CD-899E-E633DAF39F3A}" srcOrd="0" destOrd="0" presId="urn:microsoft.com/office/officeart/2005/8/layout/orgChart1"/>
    <dgm:cxn modelId="{BE75010A-45CC-492B-926E-A5400FB4C37F}" type="presParOf" srcId="{B8ED6CF0-FD8B-436F-AABE-D8741F7C4831}" destId="{9B2408B3-4999-421D-A94C-81D3F7E47DA4}" srcOrd="1" destOrd="0" presId="urn:microsoft.com/office/officeart/2005/8/layout/orgChart1"/>
    <dgm:cxn modelId="{3B4A5913-9C62-4298-9889-CF5514CBC21E}" type="presParOf" srcId="{9B2408B3-4999-421D-A94C-81D3F7E47DA4}" destId="{AD2F9F43-00FB-4E5F-89CD-FA5351B6B76A}" srcOrd="0" destOrd="0" presId="urn:microsoft.com/office/officeart/2005/8/layout/orgChart1"/>
    <dgm:cxn modelId="{B393C881-BBB7-41D4-91C4-B73ABCEE1F7E}" type="presParOf" srcId="{AD2F9F43-00FB-4E5F-89CD-FA5351B6B76A}" destId="{50558B9F-A752-4227-96DB-44D0DDD42F88}" srcOrd="0" destOrd="0" presId="urn:microsoft.com/office/officeart/2005/8/layout/orgChart1"/>
    <dgm:cxn modelId="{10F5A376-29DE-4B7E-A89A-1712568CAFA6}" type="presParOf" srcId="{AD2F9F43-00FB-4E5F-89CD-FA5351B6B76A}" destId="{F7FAA674-9E4E-4A70-8A8C-2B5EBBB44F0D}" srcOrd="1" destOrd="0" presId="urn:microsoft.com/office/officeart/2005/8/layout/orgChart1"/>
    <dgm:cxn modelId="{07D7DA3A-204D-4D69-8697-C363D587FABA}" type="presParOf" srcId="{9B2408B3-4999-421D-A94C-81D3F7E47DA4}" destId="{A9BC5FE5-A23F-4068-8600-ACD94B1F6348}" srcOrd="1" destOrd="0" presId="urn:microsoft.com/office/officeart/2005/8/layout/orgChart1"/>
    <dgm:cxn modelId="{84FD8990-8A1C-40DE-9109-F3079FB5784A}" type="presParOf" srcId="{9B2408B3-4999-421D-A94C-81D3F7E47DA4}" destId="{46A2AF5F-C93B-42B7-A59D-5C12623274E4}" srcOrd="2" destOrd="0" presId="urn:microsoft.com/office/officeart/2005/8/layout/orgChart1"/>
    <dgm:cxn modelId="{8BDB6DA8-BC0D-4BCE-84BE-062CC774723E}" type="presParOf" srcId="{B8ED6CF0-FD8B-436F-AABE-D8741F7C4831}" destId="{B6F62002-9C4B-4CE4-BAD3-1E0E3B9C72DC}" srcOrd="2" destOrd="0" presId="urn:microsoft.com/office/officeart/2005/8/layout/orgChart1"/>
    <dgm:cxn modelId="{E85320CB-5FEA-4AA4-8D10-15E5B7A5314E}" type="presParOf" srcId="{B8ED6CF0-FD8B-436F-AABE-D8741F7C4831}" destId="{527AFA96-E7EA-44D4-831D-D9362D6F92A7}" srcOrd="3" destOrd="0" presId="urn:microsoft.com/office/officeart/2005/8/layout/orgChart1"/>
    <dgm:cxn modelId="{169D13E3-AA3D-41B6-B7C4-146BDF670DCF}" type="presParOf" srcId="{527AFA96-E7EA-44D4-831D-D9362D6F92A7}" destId="{76368DB7-2D24-4C52-81BB-55077929A42D}" srcOrd="0" destOrd="0" presId="urn:microsoft.com/office/officeart/2005/8/layout/orgChart1"/>
    <dgm:cxn modelId="{C8DAE06F-A5C0-4892-BE42-04407165C78C}" type="presParOf" srcId="{76368DB7-2D24-4C52-81BB-55077929A42D}" destId="{78653FE3-27AC-4E4B-ADF9-FCD60CCAACD4}" srcOrd="0" destOrd="0" presId="urn:microsoft.com/office/officeart/2005/8/layout/orgChart1"/>
    <dgm:cxn modelId="{326BECE1-8B92-41DC-97C2-10E9973251CF}" type="presParOf" srcId="{76368DB7-2D24-4C52-81BB-55077929A42D}" destId="{7328A866-95DB-4AC1-ABB6-BED0D67405F0}" srcOrd="1" destOrd="0" presId="urn:microsoft.com/office/officeart/2005/8/layout/orgChart1"/>
    <dgm:cxn modelId="{60E0D3B7-20E6-4E1A-B863-403C2CFCCAF0}" type="presParOf" srcId="{527AFA96-E7EA-44D4-831D-D9362D6F92A7}" destId="{71B6046D-21F0-4C33-BD96-C33277567DA5}" srcOrd="1" destOrd="0" presId="urn:microsoft.com/office/officeart/2005/8/layout/orgChart1"/>
    <dgm:cxn modelId="{A19343DF-F140-4418-8830-E946A79EA6B4}" type="presParOf" srcId="{71B6046D-21F0-4C33-BD96-C33277567DA5}" destId="{11E7D03D-BB5A-407B-B94D-C5A92CB3A75C}" srcOrd="0" destOrd="0" presId="urn:microsoft.com/office/officeart/2005/8/layout/orgChart1"/>
    <dgm:cxn modelId="{F288D84C-5CCB-46E0-AAC9-DB06D8F67D63}" type="presParOf" srcId="{71B6046D-21F0-4C33-BD96-C33277567DA5}" destId="{7A2BB6F9-05D9-49D5-8D69-70EC6CC96616}" srcOrd="1" destOrd="0" presId="urn:microsoft.com/office/officeart/2005/8/layout/orgChart1"/>
    <dgm:cxn modelId="{13887E97-1E8F-4B8D-92D1-48D4F7ABC9B2}" type="presParOf" srcId="{7A2BB6F9-05D9-49D5-8D69-70EC6CC96616}" destId="{E6AB3D00-6990-416E-A134-3D1395F3DE16}" srcOrd="0" destOrd="0" presId="urn:microsoft.com/office/officeart/2005/8/layout/orgChart1"/>
    <dgm:cxn modelId="{6064CE30-3F02-4FBD-9614-6077BAF4DBC0}" type="presParOf" srcId="{E6AB3D00-6990-416E-A134-3D1395F3DE16}" destId="{175BA78F-5A73-4B9E-AEAE-310686E44486}" srcOrd="0" destOrd="0" presId="urn:microsoft.com/office/officeart/2005/8/layout/orgChart1"/>
    <dgm:cxn modelId="{2D10C6D9-C98C-4832-8E4B-6D82E5F52331}" type="presParOf" srcId="{E6AB3D00-6990-416E-A134-3D1395F3DE16}" destId="{56DF0D8A-2800-4AF1-8283-512F9EDF3195}" srcOrd="1" destOrd="0" presId="urn:microsoft.com/office/officeart/2005/8/layout/orgChart1"/>
    <dgm:cxn modelId="{D0E95F49-8BF1-4009-8DAF-C182DF774245}" type="presParOf" srcId="{7A2BB6F9-05D9-49D5-8D69-70EC6CC96616}" destId="{54726EC4-C5D9-4312-A514-64FF5C006D63}" srcOrd="1" destOrd="0" presId="urn:microsoft.com/office/officeart/2005/8/layout/orgChart1"/>
    <dgm:cxn modelId="{9673C2A8-4D40-463B-B1DB-17828DD45332}" type="presParOf" srcId="{54726EC4-C5D9-4312-A514-64FF5C006D63}" destId="{F783BDB7-F2DB-4F4B-84C6-E4F982FCDC58}" srcOrd="0" destOrd="0" presId="urn:microsoft.com/office/officeart/2005/8/layout/orgChart1"/>
    <dgm:cxn modelId="{6F5B5F59-5388-4901-AE75-7ADD501529BA}" type="presParOf" srcId="{54726EC4-C5D9-4312-A514-64FF5C006D63}" destId="{F10304AC-AF1C-4AC2-8F6F-E5338BA2E52D}" srcOrd="1" destOrd="0" presId="urn:microsoft.com/office/officeart/2005/8/layout/orgChart1"/>
    <dgm:cxn modelId="{2EA3C884-1309-4232-9E79-BD09132DC125}" type="presParOf" srcId="{F10304AC-AF1C-4AC2-8F6F-E5338BA2E52D}" destId="{46BDEA38-A0FA-45E3-8FC8-97C01A7A2652}" srcOrd="0" destOrd="0" presId="urn:microsoft.com/office/officeart/2005/8/layout/orgChart1"/>
    <dgm:cxn modelId="{0FCFC3AA-5509-4A3A-871C-50FFD5FA62C1}" type="presParOf" srcId="{46BDEA38-A0FA-45E3-8FC8-97C01A7A2652}" destId="{8A124B22-917E-4123-8BA0-5DBF93D608A2}" srcOrd="0" destOrd="0" presId="urn:microsoft.com/office/officeart/2005/8/layout/orgChart1"/>
    <dgm:cxn modelId="{7C01044A-D9B6-4B7E-91DE-06F7CB463F2D}" type="presParOf" srcId="{46BDEA38-A0FA-45E3-8FC8-97C01A7A2652}" destId="{9E72C670-A3AE-430E-9668-5DD52856260C}" srcOrd="1" destOrd="0" presId="urn:microsoft.com/office/officeart/2005/8/layout/orgChart1"/>
    <dgm:cxn modelId="{8E4E4895-CCC7-4474-88D1-FCFCC37DDEBB}" type="presParOf" srcId="{F10304AC-AF1C-4AC2-8F6F-E5338BA2E52D}" destId="{5BCBFE2D-B921-4A80-9FD6-B0D7B39C3BCC}" srcOrd="1" destOrd="0" presId="urn:microsoft.com/office/officeart/2005/8/layout/orgChart1"/>
    <dgm:cxn modelId="{0AE46625-98C9-4678-86A0-153079074DE9}" type="presParOf" srcId="{5BCBFE2D-B921-4A80-9FD6-B0D7B39C3BCC}" destId="{B9623025-6BEF-4C59-8C7E-3FFE6F9C1955}" srcOrd="0" destOrd="0" presId="urn:microsoft.com/office/officeart/2005/8/layout/orgChart1"/>
    <dgm:cxn modelId="{A574CFD1-3056-418A-BFF6-3779A62A2363}" type="presParOf" srcId="{5BCBFE2D-B921-4A80-9FD6-B0D7B39C3BCC}" destId="{D49A522D-6B31-4306-AFFC-535CD6DAFEB1}" srcOrd="1" destOrd="0" presId="urn:microsoft.com/office/officeart/2005/8/layout/orgChart1"/>
    <dgm:cxn modelId="{F17D8534-2B13-41BC-823B-733B7A81ED3D}" type="presParOf" srcId="{D49A522D-6B31-4306-AFFC-535CD6DAFEB1}" destId="{9399A697-8A47-4A54-8E75-2CA4FEC6FBFE}" srcOrd="0" destOrd="0" presId="urn:microsoft.com/office/officeart/2005/8/layout/orgChart1"/>
    <dgm:cxn modelId="{2A631C2B-1A9E-4C11-B10C-5F978435CE74}" type="presParOf" srcId="{9399A697-8A47-4A54-8E75-2CA4FEC6FBFE}" destId="{3AD33686-EC0F-4CD0-8187-7CD86709E072}" srcOrd="0" destOrd="0" presId="urn:microsoft.com/office/officeart/2005/8/layout/orgChart1"/>
    <dgm:cxn modelId="{4553BFFA-1F9B-4224-8322-99552ACB5592}" type="presParOf" srcId="{9399A697-8A47-4A54-8E75-2CA4FEC6FBFE}" destId="{D69FDDED-E543-4504-805A-D0D651AC2085}" srcOrd="1" destOrd="0" presId="urn:microsoft.com/office/officeart/2005/8/layout/orgChart1"/>
    <dgm:cxn modelId="{48A7003F-A632-4D41-AC96-FD1261206E3D}" type="presParOf" srcId="{D49A522D-6B31-4306-AFFC-535CD6DAFEB1}" destId="{57852886-A372-4EF3-B02F-FBFEEB61366B}" srcOrd="1" destOrd="0" presId="urn:microsoft.com/office/officeart/2005/8/layout/orgChart1"/>
    <dgm:cxn modelId="{D1C4EC7A-7773-406E-86CE-BA7018551F81}" type="presParOf" srcId="{D49A522D-6B31-4306-AFFC-535CD6DAFEB1}" destId="{A7060BA4-A30C-43EC-BB01-83613027B0F8}" srcOrd="2" destOrd="0" presId="urn:microsoft.com/office/officeart/2005/8/layout/orgChart1"/>
    <dgm:cxn modelId="{903E3C36-8405-47A6-88C8-F637650937BF}" type="presParOf" srcId="{F10304AC-AF1C-4AC2-8F6F-E5338BA2E52D}" destId="{B6F41203-7B26-4E3F-B92D-D3A4A7D68076}" srcOrd="2" destOrd="0" presId="urn:microsoft.com/office/officeart/2005/8/layout/orgChart1"/>
    <dgm:cxn modelId="{9FE30111-6899-491F-91C2-463E632A0698}" type="presParOf" srcId="{7A2BB6F9-05D9-49D5-8D69-70EC6CC96616}" destId="{C01DFD04-E648-404B-8A2C-D3CC58F97D0C}" srcOrd="2" destOrd="0" presId="urn:microsoft.com/office/officeart/2005/8/layout/orgChart1"/>
    <dgm:cxn modelId="{0C209EDF-4E44-4F1B-8814-051BAACD8627}" type="presParOf" srcId="{527AFA96-E7EA-44D4-831D-D9362D6F92A7}" destId="{19BDF791-D64F-4830-A812-CFDC879CBB6B}" srcOrd="2" destOrd="0" presId="urn:microsoft.com/office/officeart/2005/8/layout/orgChart1"/>
    <dgm:cxn modelId="{E56FF21F-BF20-4020-AA36-BC3A3559B249}" type="presParOf" srcId="{B3E1793C-6C13-4448-9293-B017B8179F42}" destId="{9328A9CD-FAB9-4D4D-8C48-293C981E4A8F}" srcOrd="2" destOrd="0" presId="urn:microsoft.com/office/officeart/2005/8/layout/orgChart1"/>
    <dgm:cxn modelId="{8AEF9614-1067-44A7-B6B1-5A80EA5AB258}" type="presParOf" srcId="{D50F45B0-99A4-4D76-8114-E3808CA3F234}" destId="{FCBCE9CB-E3D9-42CA-8EFA-BD9AC8FBF5A0}" srcOrd="10" destOrd="0" presId="urn:microsoft.com/office/officeart/2005/8/layout/orgChart1"/>
    <dgm:cxn modelId="{5C5F3CFD-3D82-48A6-AC5D-8FC34359FD13}" type="presParOf" srcId="{D50F45B0-99A4-4D76-8114-E3808CA3F234}" destId="{17C4110F-7DA9-4077-816F-54AD20444980}" srcOrd="11" destOrd="0" presId="urn:microsoft.com/office/officeart/2005/8/layout/orgChart1"/>
    <dgm:cxn modelId="{05D77B8C-9BCA-4C0F-AF60-FBD8EDD42E28}" type="presParOf" srcId="{17C4110F-7DA9-4077-816F-54AD20444980}" destId="{98298AE5-BB5E-4A1F-900E-264F0B95A94D}" srcOrd="0" destOrd="0" presId="urn:microsoft.com/office/officeart/2005/8/layout/orgChart1"/>
    <dgm:cxn modelId="{6C2982A1-3011-43BA-B886-D2FA2D59EE3B}" type="presParOf" srcId="{98298AE5-BB5E-4A1F-900E-264F0B95A94D}" destId="{5FEE6A81-AE27-426B-B539-24F922D3C158}" srcOrd="0" destOrd="0" presId="urn:microsoft.com/office/officeart/2005/8/layout/orgChart1"/>
    <dgm:cxn modelId="{1A49C3D2-9FB1-4774-B54B-876EC5E9E1E2}" type="presParOf" srcId="{98298AE5-BB5E-4A1F-900E-264F0B95A94D}" destId="{C797F11F-BEE6-4835-9146-4C9BA0350392}" srcOrd="1" destOrd="0" presId="urn:microsoft.com/office/officeart/2005/8/layout/orgChart1"/>
    <dgm:cxn modelId="{D78AC7AF-489C-4343-B2D4-08C25951EE7E}" type="presParOf" srcId="{17C4110F-7DA9-4077-816F-54AD20444980}" destId="{2113F02A-5F5F-4D2C-B516-1DCD7449912F}" srcOrd="1" destOrd="0" presId="urn:microsoft.com/office/officeart/2005/8/layout/orgChart1"/>
    <dgm:cxn modelId="{242802DB-7EBD-4971-ADED-2BE1D4F5903D}" type="presParOf" srcId="{2113F02A-5F5F-4D2C-B516-1DCD7449912F}" destId="{470A33CE-7FB7-43A0-B68E-76AAB948F9CA}" srcOrd="0" destOrd="0" presId="urn:microsoft.com/office/officeart/2005/8/layout/orgChart1"/>
    <dgm:cxn modelId="{7E33A902-4792-42CF-A867-E1E4482EDCCC}" type="presParOf" srcId="{2113F02A-5F5F-4D2C-B516-1DCD7449912F}" destId="{5C558601-E2A8-4340-96EE-9CB2D98FEE49}" srcOrd="1" destOrd="0" presId="urn:microsoft.com/office/officeart/2005/8/layout/orgChart1"/>
    <dgm:cxn modelId="{2D84A49A-63BE-491B-8CFD-489CCBA88A51}" type="presParOf" srcId="{5C558601-E2A8-4340-96EE-9CB2D98FEE49}" destId="{DBAE0559-602D-479A-8339-1493E6C74F1B}" srcOrd="0" destOrd="0" presId="urn:microsoft.com/office/officeart/2005/8/layout/orgChart1"/>
    <dgm:cxn modelId="{6078DCCB-C112-4E7D-A444-04996FAF33A8}" type="presParOf" srcId="{DBAE0559-602D-479A-8339-1493E6C74F1B}" destId="{041A7FA6-314B-4617-9716-343AE6025575}" srcOrd="0" destOrd="0" presId="urn:microsoft.com/office/officeart/2005/8/layout/orgChart1"/>
    <dgm:cxn modelId="{FE27B05E-2DDF-46F7-8871-7F02C2E41877}" type="presParOf" srcId="{DBAE0559-602D-479A-8339-1493E6C74F1B}" destId="{48393F6A-1DE1-4531-AED8-0128B1EA4053}" srcOrd="1" destOrd="0" presId="urn:microsoft.com/office/officeart/2005/8/layout/orgChart1"/>
    <dgm:cxn modelId="{A7697DDB-4294-4BEA-817B-944B3C4DC387}" type="presParOf" srcId="{5C558601-E2A8-4340-96EE-9CB2D98FEE49}" destId="{08B7263A-9F54-462C-BFC0-9495B656BB35}" srcOrd="1" destOrd="0" presId="urn:microsoft.com/office/officeart/2005/8/layout/orgChart1"/>
    <dgm:cxn modelId="{2F2EDB63-AC97-49F5-8A0F-84D001C97C48}" type="presParOf" srcId="{08B7263A-9F54-462C-BFC0-9495B656BB35}" destId="{DA916738-F2FF-4ABC-B020-3273C07DC167}" srcOrd="0" destOrd="0" presId="urn:microsoft.com/office/officeart/2005/8/layout/orgChart1"/>
    <dgm:cxn modelId="{38BF7756-AE6F-4EFF-BDCF-48851667C6F5}" type="presParOf" srcId="{08B7263A-9F54-462C-BFC0-9495B656BB35}" destId="{4D42F82A-59B8-4257-8C48-2C238ECADA7E}" srcOrd="1" destOrd="0" presId="urn:microsoft.com/office/officeart/2005/8/layout/orgChart1"/>
    <dgm:cxn modelId="{DA470E01-2FDD-425B-8A3D-7E61B014820E}" type="presParOf" srcId="{4D42F82A-59B8-4257-8C48-2C238ECADA7E}" destId="{75CD8163-2A95-4702-9C11-85E562DE76FA}" srcOrd="0" destOrd="0" presId="urn:microsoft.com/office/officeart/2005/8/layout/orgChart1"/>
    <dgm:cxn modelId="{725DDE5E-DCC2-4B49-B10A-A1BC491FC581}" type="presParOf" srcId="{75CD8163-2A95-4702-9C11-85E562DE76FA}" destId="{21AE665C-497C-47C1-8543-FE4252C5EDCE}" srcOrd="0" destOrd="0" presId="urn:microsoft.com/office/officeart/2005/8/layout/orgChart1"/>
    <dgm:cxn modelId="{F6D21C97-4325-475B-8D30-D1365F24FB0C}" type="presParOf" srcId="{75CD8163-2A95-4702-9C11-85E562DE76FA}" destId="{DE27E7F9-3E85-46DE-A7B2-67BBCB8D3556}" srcOrd="1" destOrd="0" presId="urn:microsoft.com/office/officeart/2005/8/layout/orgChart1"/>
    <dgm:cxn modelId="{9D0C72BB-93E5-432E-8E95-B9E11A8DC2E9}" type="presParOf" srcId="{4D42F82A-59B8-4257-8C48-2C238ECADA7E}" destId="{F2DAE8BF-9DE2-4841-B89A-A074AAE2416E}" srcOrd="1" destOrd="0" presId="urn:microsoft.com/office/officeart/2005/8/layout/orgChart1"/>
    <dgm:cxn modelId="{6116194D-0B7D-4573-852F-A9D8F89E4965}" type="presParOf" srcId="{F2DAE8BF-9DE2-4841-B89A-A074AAE2416E}" destId="{6FA18330-CA23-4D01-85B9-9E0819BA4DCE}" srcOrd="0" destOrd="0" presId="urn:microsoft.com/office/officeart/2005/8/layout/orgChart1"/>
    <dgm:cxn modelId="{2AF723BF-FCB6-4FD3-B86F-C6EE97D22FB9}" type="presParOf" srcId="{F2DAE8BF-9DE2-4841-B89A-A074AAE2416E}" destId="{CB39F1FC-4D2F-4564-90CD-1911617BC95C}" srcOrd="1" destOrd="0" presId="urn:microsoft.com/office/officeart/2005/8/layout/orgChart1"/>
    <dgm:cxn modelId="{9BD77000-5DD3-493E-A3D6-B649E1983BEB}" type="presParOf" srcId="{CB39F1FC-4D2F-4564-90CD-1911617BC95C}" destId="{61849006-8CE3-4262-A59D-80F0EEF0454C}" srcOrd="0" destOrd="0" presId="urn:microsoft.com/office/officeart/2005/8/layout/orgChart1"/>
    <dgm:cxn modelId="{7DDAC3F3-21DD-45D9-A5B9-25215BFB67B9}" type="presParOf" srcId="{61849006-8CE3-4262-A59D-80F0EEF0454C}" destId="{EEAD96F2-B366-4C23-87FD-D7A41F65924B}" srcOrd="0" destOrd="0" presId="urn:microsoft.com/office/officeart/2005/8/layout/orgChart1"/>
    <dgm:cxn modelId="{99212858-5A90-481D-9CE0-CF16C088A6AC}" type="presParOf" srcId="{61849006-8CE3-4262-A59D-80F0EEF0454C}" destId="{FE9BEC41-BD71-438D-9693-001CAB3E0595}" srcOrd="1" destOrd="0" presId="urn:microsoft.com/office/officeart/2005/8/layout/orgChart1"/>
    <dgm:cxn modelId="{EF560F79-D883-45AB-863F-2D87976770E0}" type="presParOf" srcId="{CB39F1FC-4D2F-4564-90CD-1911617BC95C}" destId="{ACF1B058-0C8B-4CDF-8CB3-D12EB1C8EF77}" srcOrd="1" destOrd="0" presId="urn:microsoft.com/office/officeart/2005/8/layout/orgChart1"/>
    <dgm:cxn modelId="{777EFB7B-CA34-479B-9880-9A282635FD20}" type="presParOf" srcId="{CB39F1FC-4D2F-4564-90CD-1911617BC95C}" destId="{33DD4632-5771-4B94-9642-6F5BF432B79F}" srcOrd="2" destOrd="0" presId="urn:microsoft.com/office/officeart/2005/8/layout/orgChart1"/>
    <dgm:cxn modelId="{CF036172-5856-41FB-9C8E-35425C7F8CF1}" type="presParOf" srcId="{4D42F82A-59B8-4257-8C48-2C238ECADA7E}" destId="{4BB18C2A-BE34-4A05-8C8E-97F61F7D541E}" srcOrd="2" destOrd="0" presId="urn:microsoft.com/office/officeart/2005/8/layout/orgChart1"/>
    <dgm:cxn modelId="{F4E9EBC8-D1C9-451B-95D9-B322186AAF05}" type="presParOf" srcId="{5C558601-E2A8-4340-96EE-9CB2D98FEE49}" destId="{185C765B-8AA0-411F-A15E-42EF9A159477}" srcOrd="2" destOrd="0" presId="urn:microsoft.com/office/officeart/2005/8/layout/orgChart1"/>
    <dgm:cxn modelId="{E29AFB1C-4789-4306-A845-2F56B16F6169}" type="presParOf" srcId="{17C4110F-7DA9-4077-816F-54AD20444980}" destId="{EC17D942-B58D-4FBF-A52D-33117E6E969B}" srcOrd="2" destOrd="0" presId="urn:microsoft.com/office/officeart/2005/8/layout/orgChart1"/>
    <dgm:cxn modelId="{610639C5-8C2F-4F70-96A3-9484FD4655E7}" type="presParOf" srcId="{D50F45B0-99A4-4D76-8114-E3808CA3F234}" destId="{825FBBA2-BC15-4BB6-A63F-25688FEB34C3}" srcOrd="12" destOrd="0" presId="urn:microsoft.com/office/officeart/2005/8/layout/orgChart1"/>
    <dgm:cxn modelId="{CC4D9F49-9B9A-4CEA-9335-8A0A453D816E}" type="presParOf" srcId="{D50F45B0-99A4-4D76-8114-E3808CA3F234}" destId="{FA36B689-FA08-4C89-8518-46A3A8F51ED8}" srcOrd="13" destOrd="0" presId="urn:microsoft.com/office/officeart/2005/8/layout/orgChart1"/>
    <dgm:cxn modelId="{3DB7BC35-70DC-44C9-8AEB-1E968AD915C6}" type="presParOf" srcId="{FA36B689-FA08-4C89-8518-46A3A8F51ED8}" destId="{5165570C-CDEE-4E2F-A3F5-3E8716AB7D03}" srcOrd="0" destOrd="0" presId="urn:microsoft.com/office/officeart/2005/8/layout/orgChart1"/>
    <dgm:cxn modelId="{37423671-6E35-4804-8BE1-86E867C3B2CC}" type="presParOf" srcId="{5165570C-CDEE-4E2F-A3F5-3E8716AB7D03}" destId="{D27CAAB8-4D0F-44FD-B674-A569A12C9C90}" srcOrd="0" destOrd="0" presId="urn:microsoft.com/office/officeart/2005/8/layout/orgChart1"/>
    <dgm:cxn modelId="{3F0AF3F8-965F-4202-AFFA-D03830B65B56}" type="presParOf" srcId="{5165570C-CDEE-4E2F-A3F5-3E8716AB7D03}" destId="{96ACB539-DAF4-4510-8CD5-FDB54077E02B}" srcOrd="1" destOrd="0" presId="urn:microsoft.com/office/officeart/2005/8/layout/orgChart1"/>
    <dgm:cxn modelId="{1066E014-12AB-4A10-BE0E-B14C27AA0D9F}" type="presParOf" srcId="{FA36B689-FA08-4C89-8518-46A3A8F51ED8}" destId="{7E45601D-463D-436B-B71A-BA8401FAF4BB}" srcOrd="1" destOrd="0" presId="urn:microsoft.com/office/officeart/2005/8/layout/orgChart1"/>
    <dgm:cxn modelId="{7563BABF-0F06-46DF-B238-6571BA594814}" type="presParOf" srcId="{7E45601D-463D-436B-B71A-BA8401FAF4BB}" destId="{F8AA1CA5-403F-4699-8A89-B2036CCC5347}" srcOrd="0" destOrd="0" presId="urn:microsoft.com/office/officeart/2005/8/layout/orgChart1"/>
    <dgm:cxn modelId="{1B6D2D68-D863-4A23-BB03-32060CA33106}" type="presParOf" srcId="{7E45601D-463D-436B-B71A-BA8401FAF4BB}" destId="{E6A045AA-2344-44A6-B078-63B6E0FAECD2}" srcOrd="1" destOrd="0" presId="urn:microsoft.com/office/officeart/2005/8/layout/orgChart1"/>
    <dgm:cxn modelId="{91D8F093-6EB3-4FF8-A045-3293D75CC2B1}" type="presParOf" srcId="{E6A045AA-2344-44A6-B078-63B6E0FAECD2}" destId="{00EA3899-1FF9-4EC3-8526-5C6FA1896EB4}" srcOrd="0" destOrd="0" presId="urn:microsoft.com/office/officeart/2005/8/layout/orgChart1"/>
    <dgm:cxn modelId="{310A922C-04B6-482A-8E8B-57A40CA768B6}" type="presParOf" srcId="{00EA3899-1FF9-4EC3-8526-5C6FA1896EB4}" destId="{006FF446-59A6-4CFB-B47D-AE9F0D3753A6}" srcOrd="0" destOrd="0" presId="urn:microsoft.com/office/officeart/2005/8/layout/orgChart1"/>
    <dgm:cxn modelId="{F8F55DEF-CF8B-4CE1-945F-E77777B6E0AC}" type="presParOf" srcId="{00EA3899-1FF9-4EC3-8526-5C6FA1896EB4}" destId="{9C650ADC-F309-4BD4-9EE8-1EA78005411B}" srcOrd="1" destOrd="0" presId="urn:microsoft.com/office/officeart/2005/8/layout/orgChart1"/>
    <dgm:cxn modelId="{5C1075AD-D852-492F-9345-BC670CF95521}" type="presParOf" srcId="{E6A045AA-2344-44A6-B078-63B6E0FAECD2}" destId="{63DE48CF-9592-440B-8A90-DD4BEB23E04F}" srcOrd="1" destOrd="0" presId="urn:microsoft.com/office/officeart/2005/8/layout/orgChart1"/>
    <dgm:cxn modelId="{12D2D5F5-7834-4F17-AACA-13BFD7FF477B}" type="presParOf" srcId="{E6A045AA-2344-44A6-B078-63B6E0FAECD2}" destId="{B361BB6C-B245-466B-948B-2E1C2CBB31CB}" srcOrd="2" destOrd="0" presId="urn:microsoft.com/office/officeart/2005/8/layout/orgChart1"/>
    <dgm:cxn modelId="{0FDB4CF2-36B7-4696-A0CE-CE59803E98DC}" type="presParOf" srcId="{FA36B689-FA08-4C89-8518-46A3A8F51ED8}" destId="{44FE20BD-CB60-44E3-9402-8C8C9BCD1FDA}" srcOrd="2" destOrd="0" presId="urn:microsoft.com/office/officeart/2005/8/layout/orgChart1"/>
    <dgm:cxn modelId="{045D8A9C-9810-471E-A033-A86838668D3A}" type="presParOf" srcId="{D50F45B0-99A4-4D76-8114-E3808CA3F234}" destId="{31DF9D7E-B062-440D-88D2-C8AD614E53AD}" srcOrd="14" destOrd="0" presId="urn:microsoft.com/office/officeart/2005/8/layout/orgChart1"/>
    <dgm:cxn modelId="{9FD6401E-4855-42BE-84DB-D631BF752B74}" type="presParOf" srcId="{D50F45B0-99A4-4D76-8114-E3808CA3F234}" destId="{618021ED-84AC-4441-BDF2-EDE6A2BB4957}" srcOrd="15" destOrd="0" presId="urn:microsoft.com/office/officeart/2005/8/layout/orgChart1"/>
    <dgm:cxn modelId="{4D6D5B0A-ECD2-4427-955A-4F215DC7D943}" type="presParOf" srcId="{618021ED-84AC-4441-BDF2-EDE6A2BB4957}" destId="{0243E0D9-B3C4-49F9-A8D0-C45D2A9A41A5}" srcOrd="0" destOrd="0" presId="urn:microsoft.com/office/officeart/2005/8/layout/orgChart1"/>
    <dgm:cxn modelId="{D969D387-D7E0-4FE3-B477-0F19FED3B3B6}" type="presParOf" srcId="{0243E0D9-B3C4-49F9-A8D0-C45D2A9A41A5}" destId="{8FF61610-BF5B-4902-AB06-03A5B00AD415}" srcOrd="0" destOrd="0" presId="urn:microsoft.com/office/officeart/2005/8/layout/orgChart1"/>
    <dgm:cxn modelId="{7E81E29D-F554-4DA1-9C9F-1B0F7DC3E414}" type="presParOf" srcId="{0243E0D9-B3C4-49F9-A8D0-C45D2A9A41A5}" destId="{EFD9D167-DD23-4504-9635-292845607A94}" srcOrd="1" destOrd="0" presId="urn:microsoft.com/office/officeart/2005/8/layout/orgChart1"/>
    <dgm:cxn modelId="{3D5071E5-F2E8-4BB9-AD45-3FB5EF4C51D6}" type="presParOf" srcId="{618021ED-84AC-4441-BDF2-EDE6A2BB4957}" destId="{3369D767-16D8-406D-8DD7-270B300747DB}" srcOrd="1" destOrd="0" presId="urn:microsoft.com/office/officeart/2005/8/layout/orgChart1"/>
    <dgm:cxn modelId="{F0A0D3D3-E726-43DE-842A-729106972DAD}" type="presParOf" srcId="{3369D767-16D8-406D-8DD7-270B300747DB}" destId="{23EA0BE4-CE1B-4483-B79E-89DEC577479F}" srcOrd="0" destOrd="0" presId="urn:microsoft.com/office/officeart/2005/8/layout/orgChart1"/>
    <dgm:cxn modelId="{B79FF85B-EDE2-446B-B623-3A93C1DD5A1A}" type="presParOf" srcId="{3369D767-16D8-406D-8DD7-270B300747DB}" destId="{38142405-2AA6-472C-B0AE-82A99C8330B9}" srcOrd="1" destOrd="0" presId="urn:microsoft.com/office/officeart/2005/8/layout/orgChart1"/>
    <dgm:cxn modelId="{5E40AFBD-B321-4408-8A86-7014F48EB1A3}" type="presParOf" srcId="{38142405-2AA6-472C-B0AE-82A99C8330B9}" destId="{11F0999D-7B2F-49B4-9A9E-FA21CBFAF568}" srcOrd="0" destOrd="0" presId="urn:microsoft.com/office/officeart/2005/8/layout/orgChart1"/>
    <dgm:cxn modelId="{8F0D354B-293A-4ED1-A349-B3F4D68C13CD}" type="presParOf" srcId="{11F0999D-7B2F-49B4-9A9E-FA21CBFAF568}" destId="{296FFA66-2205-4BE6-B1E7-3F2BD8F76FE5}" srcOrd="0" destOrd="0" presId="urn:microsoft.com/office/officeart/2005/8/layout/orgChart1"/>
    <dgm:cxn modelId="{9695FB1D-324F-4851-B9E6-67F3DF8F478A}" type="presParOf" srcId="{11F0999D-7B2F-49B4-9A9E-FA21CBFAF568}" destId="{F35863EA-B9EB-4A8E-ADD3-B915403ED9C3}" srcOrd="1" destOrd="0" presId="urn:microsoft.com/office/officeart/2005/8/layout/orgChart1"/>
    <dgm:cxn modelId="{4EFC63AF-7BCD-4B24-BD97-042B599DFB60}" type="presParOf" srcId="{38142405-2AA6-472C-B0AE-82A99C8330B9}" destId="{9EAF59A8-822D-40AF-B4A1-B73DB37DAA28}" srcOrd="1" destOrd="0" presId="urn:microsoft.com/office/officeart/2005/8/layout/orgChart1"/>
    <dgm:cxn modelId="{C79DF50E-70A0-4CCF-A148-9E831A0E1415}" type="presParOf" srcId="{9EAF59A8-822D-40AF-B4A1-B73DB37DAA28}" destId="{E6806DD8-FBE7-4A1D-BE4E-85172FD44C74}" srcOrd="0" destOrd="0" presId="urn:microsoft.com/office/officeart/2005/8/layout/orgChart1"/>
    <dgm:cxn modelId="{23E6625A-1B24-458F-9D85-2A4DDF4FA53A}" type="presParOf" srcId="{9EAF59A8-822D-40AF-B4A1-B73DB37DAA28}" destId="{6A6965C7-B1F7-4FE1-8F54-ED2F1EA2E5CB}" srcOrd="1" destOrd="0" presId="urn:microsoft.com/office/officeart/2005/8/layout/orgChart1"/>
    <dgm:cxn modelId="{09D2DF32-F2B2-4EF0-B577-6C279692A696}" type="presParOf" srcId="{6A6965C7-B1F7-4FE1-8F54-ED2F1EA2E5CB}" destId="{EB5810FA-F204-416A-B2B6-0CCCB60C259D}" srcOrd="0" destOrd="0" presId="urn:microsoft.com/office/officeart/2005/8/layout/orgChart1"/>
    <dgm:cxn modelId="{F54CAA30-4297-4FA2-8E76-AAEBB7BABBF5}" type="presParOf" srcId="{EB5810FA-F204-416A-B2B6-0CCCB60C259D}" destId="{6E1EA452-814B-4CCE-A307-9A5B8FF75A84}" srcOrd="0" destOrd="0" presId="urn:microsoft.com/office/officeart/2005/8/layout/orgChart1"/>
    <dgm:cxn modelId="{1F759B6D-74B7-4475-819F-EAE4F9456C8B}" type="presParOf" srcId="{EB5810FA-F204-416A-B2B6-0CCCB60C259D}" destId="{C2380065-B596-4729-958F-3B62E073C308}" srcOrd="1" destOrd="0" presId="urn:microsoft.com/office/officeart/2005/8/layout/orgChart1"/>
    <dgm:cxn modelId="{67885011-98D8-4D4D-B6B0-02271CF42DC5}" type="presParOf" srcId="{6A6965C7-B1F7-4FE1-8F54-ED2F1EA2E5CB}" destId="{D763A74E-23B2-4006-B182-779B3B3305E1}" srcOrd="1" destOrd="0" presId="urn:microsoft.com/office/officeart/2005/8/layout/orgChart1"/>
    <dgm:cxn modelId="{3DCC3C4D-A494-45EE-913A-50ED2561093B}" type="presParOf" srcId="{D763A74E-23B2-4006-B182-779B3B3305E1}" destId="{75A6174A-04B9-4E11-9640-1FAB74F284BF}" srcOrd="0" destOrd="0" presId="urn:microsoft.com/office/officeart/2005/8/layout/orgChart1"/>
    <dgm:cxn modelId="{B84D7DFA-6346-4098-8515-2D13B456243B}" type="presParOf" srcId="{D763A74E-23B2-4006-B182-779B3B3305E1}" destId="{AE22A33E-C1B4-4B0C-BD75-D587381238AE}" srcOrd="1" destOrd="0" presId="urn:microsoft.com/office/officeart/2005/8/layout/orgChart1"/>
    <dgm:cxn modelId="{A1D1E083-875C-43AE-896E-AF6F58ECD46E}" type="presParOf" srcId="{AE22A33E-C1B4-4B0C-BD75-D587381238AE}" destId="{04BAC595-DF31-4AC6-B63C-08096E1BF80A}" srcOrd="0" destOrd="0" presId="urn:microsoft.com/office/officeart/2005/8/layout/orgChart1"/>
    <dgm:cxn modelId="{D4DDD21F-BFAB-4392-A0FD-69F6BB870249}" type="presParOf" srcId="{04BAC595-DF31-4AC6-B63C-08096E1BF80A}" destId="{DE008759-DD45-4D4E-A147-6A7D9FC8F3AD}" srcOrd="0" destOrd="0" presId="urn:microsoft.com/office/officeart/2005/8/layout/orgChart1"/>
    <dgm:cxn modelId="{D9941B88-676F-4F63-A7DF-AB5FF5D3580A}" type="presParOf" srcId="{04BAC595-DF31-4AC6-B63C-08096E1BF80A}" destId="{224ABA80-E319-477A-B68F-38AD46C5989A}" srcOrd="1" destOrd="0" presId="urn:microsoft.com/office/officeart/2005/8/layout/orgChart1"/>
    <dgm:cxn modelId="{16E78C05-4880-489B-9B10-C5CF839CB06B}" type="presParOf" srcId="{AE22A33E-C1B4-4B0C-BD75-D587381238AE}" destId="{9B1E94B3-3E47-439E-8167-A801EAE8CB50}" srcOrd="1" destOrd="0" presId="urn:microsoft.com/office/officeart/2005/8/layout/orgChart1"/>
    <dgm:cxn modelId="{B2EA5EEC-6B94-4935-A319-ABF102AC08AA}" type="presParOf" srcId="{AE22A33E-C1B4-4B0C-BD75-D587381238AE}" destId="{14BDAE76-B3B9-48C5-AA43-FCD44EEEB4D5}" srcOrd="2" destOrd="0" presId="urn:microsoft.com/office/officeart/2005/8/layout/orgChart1"/>
    <dgm:cxn modelId="{510965A3-0376-4EC7-9488-93F84AD5C1C6}" type="presParOf" srcId="{6A6965C7-B1F7-4FE1-8F54-ED2F1EA2E5CB}" destId="{C0F563EC-98FB-46A5-B846-522948765EF8}" srcOrd="2" destOrd="0" presId="urn:microsoft.com/office/officeart/2005/8/layout/orgChart1"/>
    <dgm:cxn modelId="{EE8C4C16-692C-4D90-A016-7494FB910261}" type="presParOf" srcId="{38142405-2AA6-472C-B0AE-82A99C8330B9}" destId="{D2A31108-FB1A-46BE-8C10-E8F385A0CFF8}" srcOrd="2" destOrd="0" presId="urn:microsoft.com/office/officeart/2005/8/layout/orgChart1"/>
    <dgm:cxn modelId="{D5A7CB6E-19A0-42D2-8306-C9E1C9FDF56E}" type="presParOf" srcId="{618021ED-84AC-4441-BDF2-EDE6A2BB4957}" destId="{65C5DF48-6F97-4842-9FBB-796600EB6CB4}" srcOrd="2" destOrd="0" presId="urn:microsoft.com/office/officeart/2005/8/layout/orgChart1"/>
    <dgm:cxn modelId="{192D786D-1D9B-4A69-8281-7C16065B445C}" type="presParOf" srcId="{E0A3813F-5F1E-4526-B5DE-4041A66FC91E}" destId="{E2A0ACF8-DF75-4AC6-8D67-8E56919AEEA0}" srcOrd="2" destOrd="0" presId="urn:microsoft.com/office/officeart/2005/8/layout/orgChart1"/>
    <dgm:cxn modelId="{90EEF550-6028-421F-B613-77A6026D9599}" type="presParOf" srcId="{E2A0ACF8-DF75-4AC6-8D67-8E56919AEEA0}" destId="{85BF0F57-D4AC-4CDD-982F-DD72A0D910C2}" srcOrd="0" destOrd="0" presId="urn:microsoft.com/office/officeart/2005/8/layout/orgChart1"/>
    <dgm:cxn modelId="{400D6EFF-5FDC-4562-BA7B-7C63865737B0}" type="presParOf" srcId="{E2A0ACF8-DF75-4AC6-8D67-8E56919AEEA0}" destId="{FA049DE6-4AA3-4853-AC30-EA1DC3E1D41F}" srcOrd="1" destOrd="0" presId="urn:microsoft.com/office/officeart/2005/8/layout/orgChart1"/>
    <dgm:cxn modelId="{FBA3453C-D1AF-4081-8501-F57EEE329698}" type="presParOf" srcId="{FA049DE6-4AA3-4853-AC30-EA1DC3E1D41F}" destId="{8FFE3120-C96B-4838-821F-3E822D7E956F}" srcOrd="0" destOrd="0" presId="urn:microsoft.com/office/officeart/2005/8/layout/orgChart1"/>
    <dgm:cxn modelId="{4C5F043E-5607-43A2-99F6-E7979A2E76E4}" type="presParOf" srcId="{8FFE3120-C96B-4838-821F-3E822D7E956F}" destId="{7E9FCE1F-217E-4865-97A6-4C896416C3C7}" srcOrd="0" destOrd="0" presId="urn:microsoft.com/office/officeart/2005/8/layout/orgChart1"/>
    <dgm:cxn modelId="{7F5CCA09-63FD-490F-BE72-897F2CC0BBAA}" type="presParOf" srcId="{8FFE3120-C96B-4838-821F-3E822D7E956F}" destId="{068BD48A-6111-4568-B646-A7462608E87A}" srcOrd="1" destOrd="0" presId="urn:microsoft.com/office/officeart/2005/8/layout/orgChart1"/>
    <dgm:cxn modelId="{7EAC86C0-1C39-45BF-A5F2-E20B0528E4F5}" type="presParOf" srcId="{FA049DE6-4AA3-4853-AC30-EA1DC3E1D41F}" destId="{E43DBA57-5AA6-49DB-AF47-6A57EFE1126A}" srcOrd="1" destOrd="0" presId="urn:microsoft.com/office/officeart/2005/8/layout/orgChart1"/>
    <dgm:cxn modelId="{0CC43F8F-FE4B-422A-815B-66D0E3E80267}" type="presParOf" srcId="{FA049DE6-4AA3-4853-AC30-EA1DC3E1D41F}" destId="{97966095-0091-4E14-8D23-55B7CBF219CC}"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4E79D3-19EF-4855-BE04-F2956759633D}" type="doc">
      <dgm:prSet loTypeId="urn:microsoft.com/office/officeart/2005/8/layout/vList2" loCatId="list" qsTypeId="urn:microsoft.com/office/officeart/2005/8/quickstyle/simple2" qsCatId="simple" csTypeId="urn:microsoft.com/office/officeart/2005/8/colors/accent3_2" csCatId="accent3" phldr="1"/>
      <dgm:spPr/>
      <dgm:t>
        <a:bodyPr/>
        <a:lstStyle/>
        <a:p>
          <a:endParaRPr lang="en-US"/>
        </a:p>
      </dgm:t>
    </dgm:pt>
    <dgm:pt modelId="{932467EE-A87C-4EFD-9D90-6B9BF015ECCB}">
      <dgm:prSet>
        <dgm:style>
          <a:lnRef idx="1">
            <a:schemeClr val="accent3"/>
          </a:lnRef>
          <a:fillRef idx="3">
            <a:schemeClr val="accent3"/>
          </a:fillRef>
          <a:effectRef idx="2">
            <a:schemeClr val="accent3"/>
          </a:effectRef>
          <a:fontRef idx="minor">
            <a:schemeClr val="lt1"/>
          </a:fontRef>
        </dgm:style>
      </dgm:prSet>
      <dgm:spPr/>
      <dgm:t>
        <a:bodyPr/>
        <a:lstStyle/>
        <a:p>
          <a:r>
            <a:rPr lang="en-US"/>
            <a:t>MN Department of Health (MDH): </a:t>
          </a:r>
        </a:p>
      </dgm:t>
    </dgm:pt>
    <dgm:pt modelId="{1573CD59-898B-4869-AB6E-15DCC8B9753A}" type="parTrans" cxnId="{1BDE44E9-1818-4AA0-9214-78FC9A30C1B1}">
      <dgm:prSet/>
      <dgm:spPr/>
      <dgm:t>
        <a:bodyPr/>
        <a:lstStyle/>
        <a:p>
          <a:endParaRPr lang="en-US"/>
        </a:p>
      </dgm:t>
    </dgm:pt>
    <dgm:pt modelId="{1E1CA2D9-FAB2-4AA4-B8E7-F97D9167FFD0}" type="sibTrans" cxnId="{1BDE44E9-1818-4AA0-9214-78FC9A30C1B1}">
      <dgm:prSet/>
      <dgm:spPr/>
      <dgm:t>
        <a:bodyPr/>
        <a:lstStyle/>
        <a:p>
          <a:endParaRPr lang="en-US"/>
        </a:p>
      </dgm:t>
    </dgm:pt>
    <dgm:pt modelId="{D3AAC5C6-7F67-4DC8-907C-03E218730094}">
      <dgm:prSet/>
      <dgm:spPr/>
      <dgm:t>
        <a:bodyPr/>
        <a:lstStyle/>
        <a:p>
          <a:r>
            <a:rPr lang="en-US" sz="2200" b="0"/>
            <a:t>State public health department</a:t>
          </a:r>
          <a:endParaRPr lang="en-US" sz="2200"/>
        </a:p>
      </dgm:t>
    </dgm:pt>
    <dgm:pt modelId="{3A6F6498-2F1A-478E-95A2-E6CE09FCB6DC}" type="parTrans" cxnId="{45CBCB20-9FE5-41C8-82B8-7013D0969E6C}">
      <dgm:prSet/>
      <dgm:spPr/>
      <dgm:t>
        <a:bodyPr/>
        <a:lstStyle/>
        <a:p>
          <a:endParaRPr lang="en-US"/>
        </a:p>
      </dgm:t>
    </dgm:pt>
    <dgm:pt modelId="{25F8EF12-9923-43CD-8620-ABE61CADFF70}" type="sibTrans" cxnId="{45CBCB20-9FE5-41C8-82B8-7013D0969E6C}">
      <dgm:prSet/>
      <dgm:spPr/>
      <dgm:t>
        <a:bodyPr/>
        <a:lstStyle/>
        <a:p>
          <a:endParaRPr lang="en-US"/>
        </a:p>
      </dgm:t>
    </dgm:pt>
    <dgm:pt modelId="{3589E93D-5031-4245-83F2-5BFABF68D683}">
      <dgm:prSet/>
      <dgm:spPr/>
      <dgm:t>
        <a:bodyPr/>
        <a:lstStyle/>
        <a:p>
          <a:r>
            <a:rPr lang="en-US" sz="2200" b="0"/>
            <a:t>Mission: to protect, maintain and improve the health of all Minnesotans</a:t>
          </a:r>
          <a:endParaRPr lang="en-US" sz="2200"/>
        </a:p>
      </dgm:t>
    </dgm:pt>
    <dgm:pt modelId="{6C8576BE-6DE0-45EA-B7E5-44075DF3A198}" type="parTrans" cxnId="{32C10193-005D-4F42-BF19-247F6ABF5996}">
      <dgm:prSet/>
      <dgm:spPr/>
      <dgm:t>
        <a:bodyPr/>
        <a:lstStyle/>
        <a:p>
          <a:endParaRPr lang="en-US"/>
        </a:p>
      </dgm:t>
    </dgm:pt>
    <dgm:pt modelId="{F5DE0079-88F4-4A8B-A777-1279CD441117}" type="sibTrans" cxnId="{32C10193-005D-4F42-BF19-247F6ABF5996}">
      <dgm:prSet/>
      <dgm:spPr/>
      <dgm:t>
        <a:bodyPr/>
        <a:lstStyle/>
        <a:p>
          <a:endParaRPr lang="en-US"/>
        </a:p>
      </dgm:t>
    </dgm:pt>
    <dgm:pt modelId="{8EB008A9-4262-4ED2-B8E3-3FA9AA9A4E77}">
      <dgm:prSet custT="1"/>
      <dgm:spPr/>
      <dgm:t>
        <a:bodyPr/>
        <a:lstStyle/>
        <a:p>
          <a:r>
            <a:rPr lang="en-US" sz="2200" b="0"/>
            <a:t>MDH overview: </a:t>
          </a:r>
          <a:r>
            <a:rPr lang="en-US" sz="1600" b="0">
              <a:hlinkClick xmlns:r="http://schemas.openxmlformats.org/officeDocument/2006/relationships" r:id="rId1"/>
            </a:rPr>
            <a:t>https://www.health.state.mn.us/about/overview.pdf</a:t>
          </a:r>
          <a:r>
            <a:rPr lang="en-US" sz="1600" b="0"/>
            <a:t> </a:t>
          </a:r>
          <a:endParaRPr lang="en-US" sz="1600"/>
        </a:p>
      </dgm:t>
    </dgm:pt>
    <dgm:pt modelId="{AF785C12-EAC4-4A80-8133-77F5D796089E}" type="parTrans" cxnId="{8A1EBBA6-5E92-49FA-A590-173563140155}">
      <dgm:prSet/>
      <dgm:spPr/>
      <dgm:t>
        <a:bodyPr/>
        <a:lstStyle/>
        <a:p>
          <a:endParaRPr lang="en-US"/>
        </a:p>
      </dgm:t>
    </dgm:pt>
    <dgm:pt modelId="{B4F5123D-143D-4046-8221-257728A4F8A3}" type="sibTrans" cxnId="{8A1EBBA6-5E92-49FA-A590-173563140155}">
      <dgm:prSet/>
      <dgm:spPr/>
      <dgm:t>
        <a:bodyPr/>
        <a:lstStyle/>
        <a:p>
          <a:endParaRPr lang="en-US"/>
        </a:p>
      </dgm:t>
    </dgm:pt>
    <dgm:pt modelId="{D925E7CD-C35B-4CF6-95AE-D06E3641DEFE}">
      <dgm:prSet>
        <dgm:style>
          <a:lnRef idx="1">
            <a:schemeClr val="accent3"/>
          </a:lnRef>
          <a:fillRef idx="3">
            <a:schemeClr val="accent3"/>
          </a:fillRef>
          <a:effectRef idx="2">
            <a:schemeClr val="accent3"/>
          </a:effectRef>
          <a:fontRef idx="minor">
            <a:schemeClr val="lt1"/>
          </a:fontRef>
        </dgm:style>
      </dgm:prSet>
      <dgm:spPr/>
      <dgm:t>
        <a:bodyPr/>
        <a:lstStyle/>
        <a:p>
          <a:r>
            <a:rPr lang="en-US"/>
            <a:t>Local Public Health</a:t>
          </a:r>
        </a:p>
      </dgm:t>
    </dgm:pt>
    <dgm:pt modelId="{ADFCB6A4-1F2D-4D8E-BFE1-6B84478AEBF1}" type="parTrans" cxnId="{90DE2C0B-1F6C-4017-8C5D-4CDBF6E02BC8}">
      <dgm:prSet/>
      <dgm:spPr/>
      <dgm:t>
        <a:bodyPr/>
        <a:lstStyle/>
        <a:p>
          <a:endParaRPr lang="en-US"/>
        </a:p>
      </dgm:t>
    </dgm:pt>
    <dgm:pt modelId="{E83B6660-F3DF-453A-B6B9-C39A44326E63}" type="sibTrans" cxnId="{90DE2C0B-1F6C-4017-8C5D-4CDBF6E02BC8}">
      <dgm:prSet/>
      <dgm:spPr/>
      <dgm:t>
        <a:bodyPr/>
        <a:lstStyle/>
        <a:p>
          <a:endParaRPr lang="en-US"/>
        </a:p>
      </dgm:t>
    </dgm:pt>
    <dgm:pt modelId="{30D3A02C-4786-4695-AD16-539032B29A8F}">
      <dgm:prSet/>
      <dgm:spPr/>
      <dgm:t>
        <a:bodyPr/>
        <a:lstStyle/>
        <a:p>
          <a:r>
            <a:rPr lang="en-US" b="0"/>
            <a:t>County public health departments</a:t>
          </a:r>
          <a:endParaRPr lang="en-US"/>
        </a:p>
      </dgm:t>
    </dgm:pt>
    <dgm:pt modelId="{6F750411-19C2-45E9-ABB4-9076BF470932}" type="parTrans" cxnId="{1A94021B-6E1D-4B16-82D7-B5521EC1FA1D}">
      <dgm:prSet/>
      <dgm:spPr/>
      <dgm:t>
        <a:bodyPr/>
        <a:lstStyle/>
        <a:p>
          <a:endParaRPr lang="en-US"/>
        </a:p>
      </dgm:t>
    </dgm:pt>
    <dgm:pt modelId="{E563FB7F-3730-43C5-9598-54589C2DFBAF}" type="sibTrans" cxnId="{1A94021B-6E1D-4B16-82D7-B5521EC1FA1D}">
      <dgm:prSet/>
      <dgm:spPr/>
      <dgm:t>
        <a:bodyPr/>
        <a:lstStyle/>
        <a:p>
          <a:endParaRPr lang="en-US"/>
        </a:p>
      </dgm:t>
    </dgm:pt>
    <dgm:pt modelId="{0D69768C-1B2C-4216-8084-BE5B781AB88E}">
      <dgm:prSet/>
      <dgm:spPr/>
      <dgm:t>
        <a:bodyPr/>
        <a:lstStyle/>
        <a:p>
          <a:r>
            <a:rPr lang="en-US" b="0"/>
            <a:t>Focus on health of population and disease prevention</a:t>
          </a:r>
          <a:endParaRPr lang="en-US"/>
        </a:p>
      </dgm:t>
    </dgm:pt>
    <dgm:pt modelId="{B3C0ED69-0CAB-4222-A13B-F58F73A46F75}" type="parTrans" cxnId="{A2A8148B-6991-43A1-B9B1-CE680E630F85}">
      <dgm:prSet/>
      <dgm:spPr/>
      <dgm:t>
        <a:bodyPr/>
        <a:lstStyle/>
        <a:p>
          <a:endParaRPr lang="en-US"/>
        </a:p>
      </dgm:t>
    </dgm:pt>
    <dgm:pt modelId="{0AD2AADF-C416-4AB9-BD89-109AD6D2B1CC}" type="sibTrans" cxnId="{A2A8148B-6991-43A1-B9B1-CE680E630F85}">
      <dgm:prSet/>
      <dgm:spPr/>
      <dgm:t>
        <a:bodyPr/>
        <a:lstStyle/>
        <a:p>
          <a:endParaRPr lang="en-US"/>
        </a:p>
      </dgm:t>
    </dgm:pt>
    <dgm:pt modelId="{A1289B1C-6C4D-476B-9A0C-C084BC5D3C74}">
      <dgm:prSet/>
      <dgm:spPr/>
      <dgm:t>
        <a:bodyPr/>
        <a:lstStyle/>
        <a:p>
          <a:r>
            <a:rPr lang="en-US" b="0"/>
            <a:t>Focus on social determinants of health to prevent health problems: vaccines, tobacco control, maternal and infant health, access to nutritious food, safe housing, etc.</a:t>
          </a:r>
          <a:endParaRPr lang="en-US"/>
        </a:p>
      </dgm:t>
    </dgm:pt>
    <dgm:pt modelId="{5BC84FB6-38D0-4D0C-844E-1D739F3E6EE8}" type="parTrans" cxnId="{70618159-03C8-49E2-9245-FFB36D12438F}">
      <dgm:prSet/>
      <dgm:spPr/>
      <dgm:t>
        <a:bodyPr/>
        <a:lstStyle/>
        <a:p>
          <a:endParaRPr lang="en-US"/>
        </a:p>
      </dgm:t>
    </dgm:pt>
    <dgm:pt modelId="{F53C7270-3E90-41AA-B8EF-BF07311C8E4A}" type="sibTrans" cxnId="{70618159-03C8-49E2-9245-FFB36D12438F}">
      <dgm:prSet/>
      <dgm:spPr/>
      <dgm:t>
        <a:bodyPr/>
        <a:lstStyle/>
        <a:p>
          <a:endParaRPr lang="en-US"/>
        </a:p>
      </dgm:t>
    </dgm:pt>
    <dgm:pt modelId="{D9F266CC-22F5-43E3-A546-34C51B46C484}">
      <dgm:prSet/>
      <dgm:spPr/>
      <dgm:t>
        <a:bodyPr/>
        <a:lstStyle/>
        <a:p>
          <a:r>
            <a:rPr lang="en-US" b="0"/>
            <a:t>Services vary by county</a:t>
          </a:r>
          <a:endParaRPr lang="en-US"/>
        </a:p>
      </dgm:t>
    </dgm:pt>
    <dgm:pt modelId="{6F00277E-5336-4032-8DAD-58134BA52AD5}" type="parTrans" cxnId="{ECC151F5-075E-43E0-BC39-EE6372E9F244}">
      <dgm:prSet/>
      <dgm:spPr/>
      <dgm:t>
        <a:bodyPr/>
        <a:lstStyle/>
        <a:p>
          <a:endParaRPr lang="en-US"/>
        </a:p>
      </dgm:t>
    </dgm:pt>
    <dgm:pt modelId="{63D7D44C-C0F1-47D3-8BD5-6BCF11FAFF08}" type="sibTrans" cxnId="{ECC151F5-075E-43E0-BC39-EE6372E9F244}">
      <dgm:prSet/>
      <dgm:spPr/>
      <dgm:t>
        <a:bodyPr/>
        <a:lstStyle/>
        <a:p>
          <a:endParaRPr lang="en-US"/>
        </a:p>
      </dgm:t>
    </dgm:pt>
    <dgm:pt modelId="{3139248D-BB96-45EC-8E06-88A034B3089B}">
      <dgm:prSet/>
      <dgm:spPr/>
      <dgm:t>
        <a:bodyPr/>
        <a:lstStyle/>
        <a:p>
          <a:r>
            <a:rPr lang="en-US" b="0"/>
            <a:t>Some have public health clinics and dental services</a:t>
          </a:r>
          <a:endParaRPr lang="en-US"/>
        </a:p>
      </dgm:t>
    </dgm:pt>
    <dgm:pt modelId="{526A7DA4-9B59-4060-ADE4-D033A17C3DA6}" type="parTrans" cxnId="{3E1F951E-6813-4423-8A5B-A9CCFE750C27}">
      <dgm:prSet/>
      <dgm:spPr/>
      <dgm:t>
        <a:bodyPr/>
        <a:lstStyle/>
        <a:p>
          <a:endParaRPr lang="en-US"/>
        </a:p>
      </dgm:t>
    </dgm:pt>
    <dgm:pt modelId="{8C0AD597-42A8-41C7-973D-2B68EF4A2436}" type="sibTrans" cxnId="{3E1F951E-6813-4423-8A5B-A9CCFE750C27}">
      <dgm:prSet/>
      <dgm:spPr/>
      <dgm:t>
        <a:bodyPr/>
        <a:lstStyle/>
        <a:p>
          <a:endParaRPr lang="en-US"/>
        </a:p>
      </dgm:t>
    </dgm:pt>
    <dgm:pt modelId="{5B2B3034-EFA2-4511-9DC9-70607CC2BC07}" type="pres">
      <dgm:prSet presAssocID="{B54E79D3-19EF-4855-BE04-F2956759633D}" presName="linear" presStyleCnt="0">
        <dgm:presLayoutVars>
          <dgm:animLvl val="lvl"/>
          <dgm:resizeHandles val="exact"/>
        </dgm:presLayoutVars>
      </dgm:prSet>
      <dgm:spPr/>
    </dgm:pt>
    <dgm:pt modelId="{AB75A98F-E3FA-4F1F-A44A-7B55C5C9BEB5}" type="pres">
      <dgm:prSet presAssocID="{932467EE-A87C-4EFD-9D90-6B9BF015ECCB}" presName="parentText" presStyleLbl="node1" presStyleIdx="0" presStyleCnt="2">
        <dgm:presLayoutVars>
          <dgm:chMax val="0"/>
          <dgm:bulletEnabled val="1"/>
        </dgm:presLayoutVars>
      </dgm:prSet>
      <dgm:spPr/>
    </dgm:pt>
    <dgm:pt modelId="{F254AC47-83B7-4C20-8EAB-9DADB5FD66F4}" type="pres">
      <dgm:prSet presAssocID="{932467EE-A87C-4EFD-9D90-6B9BF015ECCB}" presName="childText" presStyleLbl="revTx" presStyleIdx="0" presStyleCnt="2">
        <dgm:presLayoutVars>
          <dgm:bulletEnabled val="1"/>
        </dgm:presLayoutVars>
      </dgm:prSet>
      <dgm:spPr/>
    </dgm:pt>
    <dgm:pt modelId="{B82FCB6E-A04B-4CA5-88ED-91B9CFD7CDF5}" type="pres">
      <dgm:prSet presAssocID="{D925E7CD-C35B-4CF6-95AE-D06E3641DEFE}" presName="parentText" presStyleLbl="node1" presStyleIdx="1" presStyleCnt="2">
        <dgm:presLayoutVars>
          <dgm:chMax val="0"/>
          <dgm:bulletEnabled val="1"/>
        </dgm:presLayoutVars>
      </dgm:prSet>
      <dgm:spPr/>
    </dgm:pt>
    <dgm:pt modelId="{542E11F1-3CB8-4A62-A2F5-F4DFC78FE7F8}" type="pres">
      <dgm:prSet presAssocID="{D925E7CD-C35B-4CF6-95AE-D06E3641DEFE}" presName="childText" presStyleLbl="revTx" presStyleIdx="1" presStyleCnt="2">
        <dgm:presLayoutVars>
          <dgm:bulletEnabled val="1"/>
        </dgm:presLayoutVars>
      </dgm:prSet>
      <dgm:spPr/>
    </dgm:pt>
  </dgm:ptLst>
  <dgm:cxnLst>
    <dgm:cxn modelId="{90DE2C0B-1F6C-4017-8C5D-4CDBF6E02BC8}" srcId="{B54E79D3-19EF-4855-BE04-F2956759633D}" destId="{D925E7CD-C35B-4CF6-95AE-D06E3641DEFE}" srcOrd="1" destOrd="0" parTransId="{ADFCB6A4-1F2D-4D8E-BFE1-6B84478AEBF1}" sibTransId="{E83B6660-F3DF-453A-B6B9-C39A44326E63}"/>
    <dgm:cxn modelId="{EC57730F-56DF-4B2E-A85D-8A296EDAE307}" type="presOf" srcId="{3589E93D-5031-4245-83F2-5BFABF68D683}" destId="{F254AC47-83B7-4C20-8EAB-9DADB5FD66F4}" srcOrd="0" destOrd="1" presId="urn:microsoft.com/office/officeart/2005/8/layout/vList2"/>
    <dgm:cxn modelId="{FB227310-F587-4BBF-9981-950241986A3F}" type="presOf" srcId="{D3AAC5C6-7F67-4DC8-907C-03E218730094}" destId="{F254AC47-83B7-4C20-8EAB-9DADB5FD66F4}" srcOrd="0" destOrd="0" presId="urn:microsoft.com/office/officeart/2005/8/layout/vList2"/>
    <dgm:cxn modelId="{1A94021B-6E1D-4B16-82D7-B5521EC1FA1D}" srcId="{D925E7CD-C35B-4CF6-95AE-D06E3641DEFE}" destId="{30D3A02C-4786-4695-AD16-539032B29A8F}" srcOrd="0" destOrd="0" parTransId="{6F750411-19C2-45E9-ABB4-9076BF470932}" sibTransId="{E563FB7F-3730-43C5-9598-54589C2DFBAF}"/>
    <dgm:cxn modelId="{3E1F951E-6813-4423-8A5B-A9CCFE750C27}" srcId="{D925E7CD-C35B-4CF6-95AE-D06E3641DEFE}" destId="{3139248D-BB96-45EC-8E06-88A034B3089B}" srcOrd="4" destOrd="0" parTransId="{526A7DA4-9B59-4060-ADE4-D033A17C3DA6}" sibTransId="{8C0AD597-42A8-41C7-973D-2B68EF4A2436}"/>
    <dgm:cxn modelId="{45CBCB20-9FE5-41C8-82B8-7013D0969E6C}" srcId="{932467EE-A87C-4EFD-9D90-6B9BF015ECCB}" destId="{D3AAC5C6-7F67-4DC8-907C-03E218730094}" srcOrd="0" destOrd="0" parTransId="{3A6F6498-2F1A-478E-95A2-E6CE09FCB6DC}" sibTransId="{25F8EF12-9923-43CD-8620-ABE61CADFF70}"/>
    <dgm:cxn modelId="{2DE77133-2626-404F-87DF-A97861751D71}" type="presOf" srcId="{0D69768C-1B2C-4216-8084-BE5B781AB88E}" destId="{542E11F1-3CB8-4A62-A2F5-F4DFC78FE7F8}" srcOrd="0" destOrd="1" presId="urn:microsoft.com/office/officeart/2005/8/layout/vList2"/>
    <dgm:cxn modelId="{24814A6B-5EC8-4F94-AECA-1F025CA6FBFC}" type="presOf" srcId="{B54E79D3-19EF-4855-BE04-F2956759633D}" destId="{5B2B3034-EFA2-4511-9DC9-70607CC2BC07}" srcOrd="0" destOrd="0" presId="urn:microsoft.com/office/officeart/2005/8/layout/vList2"/>
    <dgm:cxn modelId="{70618159-03C8-49E2-9245-FFB36D12438F}" srcId="{D925E7CD-C35B-4CF6-95AE-D06E3641DEFE}" destId="{A1289B1C-6C4D-476B-9A0C-C084BC5D3C74}" srcOrd="2" destOrd="0" parTransId="{5BC84FB6-38D0-4D0C-844E-1D739F3E6EE8}" sibTransId="{F53C7270-3E90-41AA-B8EF-BF07311C8E4A}"/>
    <dgm:cxn modelId="{7189FB59-916A-4957-94C3-F8E9C9A237E9}" type="presOf" srcId="{D9F266CC-22F5-43E3-A546-34C51B46C484}" destId="{542E11F1-3CB8-4A62-A2F5-F4DFC78FE7F8}" srcOrd="0" destOrd="3" presId="urn:microsoft.com/office/officeart/2005/8/layout/vList2"/>
    <dgm:cxn modelId="{3FD02388-20D7-4A32-9362-89C4449B5D8A}" type="presOf" srcId="{932467EE-A87C-4EFD-9D90-6B9BF015ECCB}" destId="{AB75A98F-E3FA-4F1F-A44A-7B55C5C9BEB5}" srcOrd="0" destOrd="0" presId="urn:microsoft.com/office/officeart/2005/8/layout/vList2"/>
    <dgm:cxn modelId="{A2A8148B-6991-43A1-B9B1-CE680E630F85}" srcId="{D925E7CD-C35B-4CF6-95AE-D06E3641DEFE}" destId="{0D69768C-1B2C-4216-8084-BE5B781AB88E}" srcOrd="1" destOrd="0" parTransId="{B3C0ED69-0CAB-4222-A13B-F58F73A46F75}" sibTransId="{0AD2AADF-C416-4AB9-BD89-109AD6D2B1CC}"/>
    <dgm:cxn modelId="{C72E2F8D-52C0-4CB9-A475-C25DC3C16002}" type="presOf" srcId="{D925E7CD-C35B-4CF6-95AE-D06E3641DEFE}" destId="{B82FCB6E-A04B-4CA5-88ED-91B9CFD7CDF5}" srcOrd="0" destOrd="0" presId="urn:microsoft.com/office/officeart/2005/8/layout/vList2"/>
    <dgm:cxn modelId="{32C10193-005D-4F42-BF19-247F6ABF5996}" srcId="{932467EE-A87C-4EFD-9D90-6B9BF015ECCB}" destId="{3589E93D-5031-4245-83F2-5BFABF68D683}" srcOrd="1" destOrd="0" parTransId="{6C8576BE-6DE0-45EA-B7E5-44075DF3A198}" sibTransId="{F5DE0079-88F4-4A8B-A777-1279CD441117}"/>
    <dgm:cxn modelId="{4191F2A1-5689-4338-B974-0E76E7F6BD0C}" type="presOf" srcId="{30D3A02C-4786-4695-AD16-539032B29A8F}" destId="{542E11F1-3CB8-4A62-A2F5-F4DFC78FE7F8}" srcOrd="0" destOrd="0" presId="urn:microsoft.com/office/officeart/2005/8/layout/vList2"/>
    <dgm:cxn modelId="{8A1EBBA6-5E92-49FA-A590-173563140155}" srcId="{932467EE-A87C-4EFD-9D90-6B9BF015ECCB}" destId="{8EB008A9-4262-4ED2-B8E3-3FA9AA9A4E77}" srcOrd="2" destOrd="0" parTransId="{AF785C12-EAC4-4A80-8133-77F5D796089E}" sibTransId="{B4F5123D-143D-4046-8221-257728A4F8A3}"/>
    <dgm:cxn modelId="{C62D52C7-5255-4181-BEAE-EAFC54226935}" type="presOf" srcId="{A1289B1C-6C4D-476B-9A0C-C084BC5D3C74}" destId="{542E11F1-3CB8-4A62-A2F5-F4DFC78FE7F8}" srcOrd="0" destOrd="2" presId="urn:microsoft.com/office/officeart/2005/8/layout/vList2"/>
    <dgm:cxn modelId="{986FDBD8-7E7F-4DBA-BB7B-F405EB802518}" type="presOf" srcId="{8EB008A9-4262-4ED2-B8E3-3FA9AA9A4E77}" destId="{F254AC47-83B7-4C20-8EAB-9DADB5FD66F4}" srcOrd="0" destOrd="2" presId="urn:microsoft.com/office/officeart/2005/8/layout/vList2"/>
    <dgm:cxn modelId="{1BDE44E9-1818-4AA0-9214-78FC9A30C1B1}" srcId="{B54E79D3-19EF-4855-BE04-F2956759633D}" destId="{932467EE-A87C-4EFD-9D90-6B9BF015ECCB}" srcOrd="0" destOrd="0" parTransId="{1573CD59-898B-4869-AB6E-15DCC8B9753A}" sibTransId="{1E1CA2D9-FAB2-4AA4-B8E7-F97D9167FFD0}"/>
    <dgm:cxn modelId="{ECC151F5-075E-43E0-BC39-EE6372E9F244}" srcId="{D925E7CD-C35B-4CF6-95AE-D06E3641DEFE}" destId="{D9F266CC-22F5-43E3-A546-34C51B46C484}" srcOrd="3" destOrd="0" parTransId="{6F00277E-5336-4032-8DAD-58134BA52AD5}" sibTransId="{63D7D44C-C0F1-47D3-8BD5-6BCF11FAFF08}"/>
    <dgm:cxn modelId="{B9F704FE-F380-4961-B562-DA5E574FA710}" type="presOf" srcId="{3139248D-BB96-45EC-8E06-88A034B3089B}" destId="{542E11F1-3CB8-4A62-A2F5-F4DFC78FE7F8}" srcOrd="0" destOrd="4" presId="urn:microsoft.com/office/officeart/2005/8/layout/vList2"/>
    <dgm:cxn modelId="{8FB535A5-F0E5-43F7-9E33-38F7FD1D0618}" type="presParOf" srcId="{5B2B3034-EFA2-4511-9DC9-70607CC2BC07}" destId="{AB75A98F-E3FA-4F1F-A44A-7B55C5C9BEB5}" srcOrd="0" destOrd="0" presId="urn:microsoft.com/office/officeart/2005/8/layout/vList2"/>
    <dgm:cxn modelId="{3C67B53A-2721-4A52-9A29-1AFF5ED315AA}" type="presParOf" srcId="{5B2B3034-EFA2-4511-9DC9-70607CC2BC07}" destId="{F254AC47-83B7-4C20-8EAB-9DADB5FD66F4}" srcOrd="1" destOrd="0" presId="urn:microsoft.com/office/officeart/2005/8/layout/vList2"/>
    <dgm:cxn modelId="{9D4756BC-53BF-4FB1-BBD4-A629912C7086}" type="presParOf" srcId="{5B2B3034-EFA2-4511-9DC9-70607CC2BC07}" destId="{B82FCB6E-A04B-4CA5-88ED-91B9CFD7CDF5}" srcOrd="2" destOrd="0" presId="urn:microsoft.com/office/officeart/2005/8/layout/vList2"/>
    <dgm:cxn modelId="{6EDF9F82-449F-4423-88DD-282560EF25DF}" type="presParOf" srcId="{5B2B3034-EFA2-4511-9DC9-70607CC2BC07}" destId="{542E11F1-3CB8-4A62-A2F5-F4DFC78FE7F8}"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54E79D3-19EF-4855-BE04-F2956759633D}" type="doc">
      <dgm:prSet loTypeId="urn:microsoft.com/office/officeart/2005/8/layout/vList2" loCatId="list" qsTypeId="urn:microsoft.com/office/officeart/2005/8/quickstyle/simple4" qsCatId="simple" csTypeId="urn:microsoft.com/office/officeart/2005/8/colors/accent3_2" csCatId="accent3" phldr="1"/>
      <dgm:spPr/>
      <dgm:t>
        <a:bodyPr/>
        <a:lstStyle/>
        <a:p>
          <a:endParaRPr lang="en-US"/>
        </a:p>
      </dgm:t>
    </dgm:pt>
    <dgm:pt modelId="{932467EE-A87C-4EFD-9D90-6B9BF015ECCB}">
      <dgm:prSet/>
      <dgm:spPr/>
      <dgm:t>
        <a:bodyPr/>
        <a:lstStyle/>
        <a:p>
          <a:r>
            <a:rPr lang="en-US"/>
            <a:t>Centers for Disease Control (CDC)</a:t>
          </a:r>
        </a:p>
      </dgm:t>
    </dgm:pt>
    <dgm:pt modelId="{1573CD59-898B-4869-AB6E-15DCC8B9753A}" type="parTrans" cxnId="{1BDE44E9-1818-4AA0-9214-78FC9A30C1B1}">
      <dgm:prSet/>
      <dgm:spPr/>
      <dgm:t>
        <a:bodyPr/>
        <a:lstStyle/>
        <a:p>
          <a:endParaRPr lang="en-US"/>
        </a:p>
      </dgm:t>
    </dgm:pt>
    <dgm:pt modelId="{1E1CA2D9-FAB2-4AA4-B8E7-F97D9167FFD0}" type="sibTrans" cxnId="{1BDE44E9-1818-4AA0-9214-78FC9A30C1B1}">
      <dgm:prSet/>
      <dgm:spPr/>
      <dgm:t>
        <a:bodyPr/>
        <a:lstStyle/>
        <a:p>
          <a:endParaRPr lang="en-US"/>
        </a:p>
      </dgm:t>
    </dgm:pt>
    <dgm:pt modelId="{D3AAC5C6-7F67-4DC8-907C-03E218730094}">
      <dgm:prSet/>
      <dgm:spPr/>
      <dgm:t>
        <a:bodyPr/>
        <a:lstStyle/>
        <a:p>
          <a:r>
            <a:rPr lang="en-US" b="0"/>
            <a:t>Protects national public health</a:t>
          </a:r>
          <a:endParaRPr lang="en-US"/>
        </a:p>
      </dgm:t>
    </dgm:pt>
    <dgm:pt modelId="{3A6F6498-2F1A-478E-95A2-E6CE09FCB6DC}" type="parTrans" cxnId="{45CBCB20-9FE5-41C8-82B8-7013D0969E6C}">
      <dgm:prSet/>
      <dgm:spPr/>
      <dgm:t>
        <a:bodyPr/>
        <a:lstStyle/>
        <a:p>
          <a:endParaRPr lang="en-US"/>
        </a:p>
      </dgm:t>
    </dgm:pt>
    <dgm:pt modelId="{25F8EF12-9923-43CD-8620-ABE61CADFF70}" type="sibTrans" cxnId="{45CBCB20-9FE5-41C8-82B8-7013D0969E6C}">
      <dgm:prSet/>
      <dgm:spPr/>
      <dgm:t>
        <a:bodyPr/>
        <a:lstStyle/>
        <a:p>
          <a:endParaRPr lang="en-US"/>
        </a:p>
      </dgm:t>
    </dgm:pt>
    <dgm:pt modelId="{D925E7CD-C35B-4CF6-95AE-D06E3641DEFE}">
      <dgm:prSet/>
      <dgm:spPr/>
      <dgm:t>
        <a:bodyPr/>
        <a:lstStyle/>
        <a:p>
          <a:r>
            <a:rPr lang="en-US"/>
            <a:t>Food and Drug Administration (FDA)</a:t>
          </a:r>
        </a:p>
      </dgm:t>
    </dgm:pt>
    <dgm:pt modelId="{ADFCB6A4-1F2D-4D8E-BFE1-6B84478AEBF1}" type="parTrans" cxnId="{90DE2C0B-1F6C-4017-8C5D-4CDBF6E02BC8}">
      <dgm:prSet/>
      <dgm:spPr/>
      <dgm:t>
        <a:bodyPr/>
        <a:lstStyle/>
        <a:p>
          <a:endParaRPr lang="en-US"/>
        </a:p>
      </dgm:t>
    </dgm:pt>
    <dgm:pt modelId="{E83B6660-F3DF-453A-B6B9-C39A44326E63}" type="sibTrans" cxnId="{90DE2C0B-1F6C-4017-8C5D-4CDBF6E02BC8}">
      <dgm:prSet/>
      <dgm:spPr/>
      <dgm:t>
        <a:bodyPr/>
        <a:lstStyle/>
        <a:p>
          <a:endParaRPr lang="en-US"/>
        </a:p>
      </dgm:t>
    </dgm:pt>
    <dgm:pt modelId="{30D3A02C-4786-4695-AD16-539032B29A8F}">
      <dgm:prSet/>
      <dgm:spPr/>
      <dgm:t>
        <a:bodyPr/>
        <a:lstStyle/>
        <a:p>
          <a:r>
            <a:rPr lang="en-US" b="0"/>
            <a:t>Ensures safety of food, drugs, vaccines, cosmetics, medical devices, etc.</a:t>
          </a:r>
          <a:endParaRPr lang="en-US"/>
        </a:p>
      </dgm:t>
    </dgm:pt>
    <dgm:pt modelId="{6F750411-19C2-45E9-ABB4-9076BF470932}" type="parTrans" cxnId="{1A94021B-6E1D-4B16-82D7-B5521EC1FA1D}">
      <dgm:prSet/>
      <dgm:spPr/>
      <dgm:t>
        <a:bodyPr/>
        <a:lstStyle/>
        <a:p>
          <a:endParaRPr lang="en-US"/>
        </a:p>
      </dgm:t>
    </dgm:pt>
    <dgm:pt modelId="{E563FB7F-3730-43C5-9598-54589C2DFBAF}" type="sibTrans" cxnId="{1A94021B-6E1D-4B16-82D7-B5521EC1FA1D}">
      <dgm:prSet/>
      <dgm:spPr/>
      <dgm:t>
        <a:bodyPr/>
        <a:lstStyle/>
        <a:p>
          <a:endParaRPr lang="en-US"/>
        </a:p>
      </dgm:t>
    </dgm:pt>
    <dgm:pt modelId="{3139248D-BB96-45EC-8E06-88A034B3089B}">
      <dgm:prSet/>
      <dgm:spPr/>
      <dgm:t>
        <a:bodyPr/>
        <a:lstStyle/>
        <a:p>
          <a:endParaRPr lang="en-US"/>
        </a:p>
      </dgm:t>
    </dgm:pt>
    <dgm:pt modelId="{526A7DA4-9B59-4060-ADE4-D033A17C3DA6}" type="parTrans" cxnId="{3E1F951E-6813-4423-8A5B-A9CCFE750C27}">
      <dgm:prSet/>
      <dgm:spPr/>
      <dgm:t>
        <a:bodyPr/>
        <a:lstStyle/>
        <a:p>
          <a:endParaRPr lang="en-US"/>
        </a:p>
      </dgm:t>
    </dgm:pt>
    <dgm:pt modelId="{8C0AD597-42A8-41C7-973D-2B68EF4A2436}" type="sibTrans" cxnId="{3E1F951E-6813-4423-8A5B-A9CCFE750C27}">
      <dgm:prSet/>
      <dgm:spPr/>
      <dgm:t>
        <a:bodyPr/>
        <a:lstStyle/>
        <a:p>
          <a:endParaRPr lang="en-US"/>
        </a:p>
      </dgm:t>
    </dgm:pt>
    <dgm:pt modelId="{90423C14-0220-40F4-935D-B7C351298850}">
      <dgm:prSet/>
      <dgm:spPr/>
      <dgm:t>
        <a:bodyPr/>
        <a:lstStyle/>
        <a:p>
          <a:r>
            <a:rPr lang="en-US" b="0"/>
            <a:t>Mission: to protect America from health, safety, and security threats</a:t>
          </a:r>
        </a:p>
      </dgm:t>
    </dgm:pt>
    <dgm:pt modelId="{3208FAD6-40DE-4C99-9E44-9C95003F374E}" type="parTrans" cxnId="{3326A8C0-98B5-4C02-AC19-8C9DA89F296D}">
      <dgm:prSet/>
      <dgm:spPr/>
      <dgm:t>
        <a:bodyPr/>
        <a:lstStyle/>
        <a:p>
          <a:endParaRPr lang="en-US"/>
        </a:p>
      </dgm:t>
    </dgm:pt>
    <dgm:pt modelId="{8E5E03D7-F923-49F9-80D9-6439CA92B3EC}" type="sibTrans" cxnId="{3326A8C0-98B5-4C02-AC19-8C9DA89F296D}">
      <dgm:prSet/>
      <dgm:spPr/>
      <dgm:t>
        <a:bodyPr/>
        <a:lstStyle/>
        <a:p>
          <a:endParaRPr lang="en-US"/>
        </a:p>
      </dgm:t>
    </dgm:pt>
    <dgm:pt modelId="{958941E6-3786-4294-99DA-D2744DA26CF7}">
      <dgm:prSet/>
      <dgm:spPr/>
      <dgm:t>
        <a:bodyPr/>
        <a:lstStyle/>
        <a:p>
          <a:r>
            <a:rPr lang="en-US" b="0"/>
            <a:t>More information: </a:t>
          </a:r>
          <a:r>
            <a:rPr lang="en-US" b="0">
              <a:hlinkClick xmlns:r="http://schemas.openxmlformats.org/officeDocument/2006/relationships" r:id="rId1"/>
            </a:rPr>
            <a:t>https://www.cdc.gov/</a:t>
          </a:r>
          <a:r>
            <a:rPr lang="en-US" b="0"/>
            <a:t> </a:t>
          </a:r>
        </a:p>
      </dgm:t>
    </dgm:pt>
    <dgm:pt modelId="{5F01F590-8223-4C9C-BD8E-9402806260A7}" type="parTrans" cxnId="{C05A4901-CB5A-453B-9E6E-40A85BF77821}">
      <dgm:prSet/>
      <dgm:spPr/>
      <dgm:t>
        <a:bodyPr/>
        <a:lstStyle/>
        <a:p>
          <a:endParaRPr lang="en-US"/>
        </a:p>
      </dgm:t>
    </dgm:pt>
    <dgm:pt modelId="{615246CA-190C-4B46-A31D-62A7361D28BA}" type="sibTrans" cxnId="{C05A4901-CB5A-453B-9E6E-40A85BF77821}">
      <dgm:prSet/>
      <dgm:spPr/>
      <dgm:t>
        <a:bodyPr/>
        <a:lstStyle/>
        <a:p>
          <a:endParaRPr lang="en-US"/>
        </a:p>
      </dgm:t>
    </dgm:pt>
    <dgm:pt modelId="{C8C80B4A-FB07-4CFB-B07E-9958188657A1}">
      <dgm:prSet/>
      <dgm:spPr/>
      <dgm:t>
        <a:bodyPr/>
        <a:lstStyle/>
        <a:p>
          <a:r>
            <a:rPr lang="en-US" b="0"/>
            <a:t>Video (1 mn): </a:t>
          </a:r>
          <a:r>
            <a:rPr lang="en-US" b="0">
              <a:hlinkClick xmlns:r="http://schemas.openxmlformats.org/officeDocument/2006/relationships" r:id="rId2"/>
            </a:rPr>
            <a:t>https://youtu.be/bMEFp8cl19c?si=dhlCc2f6XcRFTiS5</a:t>
          </a:r>
          <a:r>
            <a:rPr lang="en-US" b="0"/>
            <a:t> </a:t>
          </a:r>
        </a:p>
      </dgm:t>
    </dgm:pt>
    <dgm:pt modelId="{D396BA46-E63F-4347-A7AD-F08D9DB4F39C}" type="parTrans" cxnId="{D7475B19-426A-4427-B3DC-3F5C28420FC3}">
      <dgm:prSet/>
      <dgm:spPr/>
      <dgm:t>
        <a:bodyPr/>
        <a:lstStyle/>
        <a:p>
          <a:endParaRPr lang="en-US"/>
        </a:p>
      </dgm:t>
    </dgm:pt>
    <dgm:pt modelId="{E43C2721-998D-4378-81B3-B9101F99A0AA}" type="sibTrans" cxnId="{D7475B19-426A-4427-B3DC-3F5C28420FC3}">
      <dgm:prSet/>
      <dgm:spPr/>
      <dgm:t>
        <a:bodyPr/>
        <a:lstStyle/>
        <a:p>
          <a:endParaRPr lang="en-US"/>
        </a:p>
      </dgm:t>
    </dgm:pt>
    <dgm:pt modelId="{A5D278BC-A763-4B77-A95F-EC3B75E40EA8}">
      <dgm:prSet/>
      <dgm:spPr/>
      <dgm:t>
        <a:bodyPr/>
        <a:lstStyle/>
        <a:p>
          <a:r>
            <a:rPr lang="en-US" b="0"/>
            <a:t>Grants official approval to some products like medications, vaccines, medical devices, and food additives.</a:t>
          </a:r>
        </a:p>
      </dgm:t>
    </dgm:pt>
    <dgm:pt modelId="{44E48193-883A-4CED-9167-B9388F3326BB}" type="parTrans" cxnId="{E6F324BE-52DA-49D8-9D79-A543BC0F51A6}">
      <dgm:prSet/>
      <dgm:spPr/>
      <dgm:t>
        <a:bodyPr/>
        <a:lstStyle/>
        <a:p>
          <a:endParaRPr lang="en-US"/>
        </a:p>
      </dgm:t>
    </dgm:pt>
    <dgm:pt modelId="{776399D7-F901-4547-97CD-6F81AAEDCAED}" type="sibTrans" cxnId="{E6F324BE-52DA-49D8-9D79-A543BC0F51A6}">
      <dgm:prSet/>
      <dgm:spPr/>
      <dgm:t>
        <a:bodyPr/>
        <a:lstStyle/>
        <a:p>
          <a:endParaRPr lang="en-US"/>
        </a:p>
      </dgm:t>
    </dgm:pt>
    <dgm:pt modelId="{225FFEA0-A095-49C1-A259-84D33886C9CF}">
      <dgm:prSet/>
      <dgm:spPr/>
      <dgm:t>
        <a:bodyPr/>
        <a:lstStyle/>
        <a:p>
          <a:r>
            <a:rPr lang="en-US" b="0"/>
            <a:t>M</a:t>
          </a:r>
          <a:r>
            <a:rPr lang="en-US"/>
            <a:t>ore information: </a:t>
          </a:r>
          <a:r>
            <a:rPr lang="en-US">
              <a:hlinkClick xmlns:r="http://schemas.openxmlformats.org/officeDocument/2006/relationships" r:id="rId2"/>
            </a:rPr>
            <a:t>https://youtu.be/bMEFp8cl19c?si=dhlCc2f6XcRFTiS5</a:t>
          </a:r>
          <a:r>
            <a:rPr lang="en-US"/>
            <a:t> </a:t>
          </a:r>
          <a:endParaRPr lang="en-US" b="0"/>
        </a:p>
      </dgm:t>
    </dgm:pt>
    <dgm:pt modelId="{E81C1C02-29DD-4EBD-A3A1-8CB6491252F3}" type="parTrans" cxnId="{0B0BFA4A-6FB7-49F4-ADD8-2C9A44EF8D06}">
      <dgm:prSet/>
      <dgm:spPr/>
      <dgm:t>
        <a:bodyPr/>
        <a:lstStyle/>
        <a:p>
          <a:endParaRPr lang="en-US"/>
        </a:p>
      </dgm:t>
    </dgm:pt>
    <dgm:pt modelId="{0302F2D2-1422-4077-9EBB-1D1BCC66C994}" type="sibTrans" cxnId="{0B0BFA4A-6FB7-49F4-ADD8-2C9A44EF8D06}">
      <dgm:prSet/>
      <dgm:spPr/>
      <dgm:t>
        <a:bodyPr/>
        <a:lstStyle/>
        <a:p>
          <a:endParaRPr lang="en-US"/>
        </a:p>
      </dgm:t>
    </dgm:pt>
    <dgm:pt modelId="{884485A5-46E4-49BC-8B58-68C5BEE09FF5}">
      <dgm:prSet/>
      <dgm:spPr/>
      <dgm:t>
        <a:bodyPr/>
        <a:lstStyle/>
        <a:p>
          <a:r>
            <a:rPr lang="en-US"/>
            <a:t>Centers for Medicare &amp; Medicaid Services</a:t>
          </a:r>
        </a:p>
      </dgm:t>
    </dgm:pt>
    <dgm:pt modelId="{65C7DFAA-3A08-4548-8A0D-570B7097907A}" type="parTrans" cxnId="{65365DEF-52F3-4268-B566-59A52EADB4C3}">
      <dgm:prSet/>
      <dgm:spPr/>
      <dgm:t>
        <a:bodyPr/>
        <a:lstStyle/>
        <a:p>
          <a:endParaRPr lang="en-US"/>
        </a:p>
      </dgm:t>
    </dgm:pt>
    <dgm:pt modelId="{EED99190-5419-4975-8B73-88170EC790FC}" type="sibTrans" cxnId="{65365DEF-52F3-4268-B566-59A52EADB4C3}">
      <dgm:prSet/>
      <dgm:spPr/>
      <dgm:t>
        <a:bodyPr/>
        <a:lstStyle/>
        <a:p>
          <a:endParaRPr lang="en-US"/>
        </a:p>
      </dgm:t>
    </dgm:pt>
    <dgm:pt modelId="{552A8D67-1CAF-4AE8-A1B2-D526278D4321}">
      <dgm:prSet/>
      <dgm:spPr/>
      <dgm:t>
        <a:bodyPr/>
        <a:lstStyle/>
        <a:p>
          <a:r>
            <a:rPr lang="en-US"/>
            <a:t>Federal agency-provides health coverage and regulates health services of any facility accepting funds from Medicare or Medicaid to provide client care</a:t>
          </a:r>
        </a:p>
      </dgm:t>
    </dgm:pt>
    <dgm:pt modelId="{76F3AD1A-E18B-4C9D-A6DA-8BFDB87183CC}" type="parTrans" cxnId="{E555613F-D612-47DE-9BC9-813F9B3A55B3}">
      <dgm:prSet/>
      <dgm:spPr/>
      <dgm:t>
        <a:bodyPr/>
        <a:lstStyle/>
        <a:p>
          <a:endParaRPr lang="en-US"/>
        </a:p>
      </dgm:t>
    </dgm:pt>
    <dgm:pt modelId="{F237178C-C5DA-466A-B40D-ABB871FC14AA}" type="sibTrans" cxnId="{E555613F-D612-47DE-9BC9-813F9B3A55B3}">
      <dgm:prSet/>
      <dgm:spPr/>
      <dgm:t>
        <a:bodyPr/>
        <a:lstStyle/>
        <a:p>
          <a:endParaRPr lang="en-US"/>
        </a:p>
      </dgm:t>
    </dgm:pt>
    <dgm:pt modelId="{26B3A069-2471-418B-9289-1F7F56F86CB5}" type="pres">
      <dgm:prSet presAssocID="{B54E79D3-19EF-4855-BE04-F2956759633D}" presName="linear" presStyleCnt="0">
        <dgm:presLayoutVars>
          <dgm:animLvl val="lvl"/>
          <dgm:resizeHandles val="exact"/>
        </dgm:presLayoutVars>
      </dgm:prSet>
      <dgm:spPr/>
    </dgm:pt>
    <dgm:pt modelId="{0C12FA6B-6FA1-4B11-B900-281EFA0F6D2A}" type="pres">
      <dgm:prSet presAssocID="{884485A5-46E4-49BC-8B58-68C5BEE09FF5}" presName="parentText" presStyleLbl="node1" presStyleIdx="0" presStyleCnt="3">
        <dgm:presLayoutVars>
          <dgm:chMax val="0"/>
          <dgm:bulletEnabled val="1"/>
        </dgm:presLayoutVars>
      </dgm:prSet>
      <dgm:spPr/>
    </dgm:pt>
    <dgm:pt modelId="{AA611752-F861-4B74-8879-33FDACDA267E}" type="pres">
      <dgm:prSet presAssocID="{884485A5-46E4-49BC-8B58-68C5BEE09FF5}" presName="childText" presStyleLbl="revTx" presStyleIdx="0" presStyleCnt="3">
        <dgm:presLayoutVars>
          <dgm:bulletEnabled val="1"/>
        </dgm:presLayoutVars>
      </dgm:prSet>
      <dgm:spPr/>
    </dgm:pt>
    <dgm:pt modelId="{2ADAE0E1-3286-42C1-AD9C-8AF598CC20F9}" type="pres">
      <dgm:prSet presAssocID="{932467EE-A87C-4EFD-9D90-6B9BF015ECCB}" presName="parentText" presStyleLbl="node1" presStyleIdx="1" presStyleCnt="3">
        <dgm:presLayoutVars>
          <dgm:chMax val="0"/>
          <dgm:bulletEnabled val="1"/>
        </dgm:presLayoutVars>
      </dgm:prSet>
      <dgm:spPr/>
    </dgm:pt>
    <dgm:pt modelId="{D81A8DE6-3FE5-416D-A9B1-40328FAC6E23}" type="pres">
      <dgm:prSet presAssocID="{932467EE-A87C-4EFD-9D90-6B9BF015ECCB}" presName="childText" presStyleLbl="revTx" presStyleIdx="1" presStyleCnt="3">
        <dgm:presLayoutVars>
          <dgm:bulletEnabled val="1"/>
        </dgm:presLayoutVars>
      </dgm:prSet>
      <dgm:spPr/>
    </dgm:pt>
    <dgm:pt modelId="{8178793E-0BA8-4C1A-AA85-AE4CA5074F51}" type="pres">
      <dgm:prSet presAssocID="{D925E7CD-C35B-4CF6-95AE-D06E3641DEFE}" presName="parentText" presStyleLbl="node1" presStyleIdx="2" presStyleCnt="3">
        <dgm:presLayoutVars>
          <dgm:chMax val="0"/>
          <dgm:bulletEnabled val="1"/>
        </dgm:presLayoutVars>
      </dgm:prSet>
      <dgm:spPr/>
    </dgm:pt>
    <dgm:pt modelId="{4A42AECA-629E-4A80-AF13-4CBD2FFD08F3}" type="pres">
      <dgm:prSet presAssocID="{D925E7CD-C35B-4CF6-95AE-D06E3641DEFE}" presName="childText" presStyleLbl="revTx" presStyleIdx="2" presStyleCnt="3">
        <dgm:presLayoutVars>
          <dgm:bulletEnabled val="1"/>
        </dgm:presLayoutVars>
      </dgm:prSet>
      <dgm:spPr/>
    </dgm:pt>
  </dgm:ptLst>
  <dgm:cxnLst>
    <dgm:cxn modelId="{C05A4901-CB5A-453B-9E6E-40A85BF77821}" srcId="{932467EE-A87C-4EFD-9D90-6B9BF015ECCB}" destId="{958941E6-3786-4294-99DA-D2744DA26CF7}" srcOrd="2" destOrd="0" parTransId="{5F01F590-8223-4C9C-BD8E-9402806260A7}" sibTransId="{615246CA-190C-4B46-A31D-62A7361D28BA}"/>
    <dgm:cxn modelId="{90DE2C0B-1F6C-4017-8C5D-4CDBF6E02BC8}" srcId="{B54E79D3-19EF-4855-BE04-F2956759633D}" destId="{D925E7CD-C35B-4CF6-95AE-D06E3641DEFE}" srcOrd="2" destOrd="0" parTransId="{ADFCB6A4-1F2D-4D8E-BFE1-6B84478AEBF1}" sibTransId="{E83B6660-F3DF-453A-B6B9-C39A44326E63}"/>
    <dgm:cxn modelId="{D7475B19-426A-4427-B3DC-3F5C28420FC3}" srcId="{30D3A02C-4786-4695-AD16-539032B29A8F}" destId="{C8C80B4A-FB07-4CFB-B07E-9958188657A1}" srcOrd="0" destOrd="0" parTransId="{D396BA46-E63F-4347-A7AD-F08D9DB4F39C}" sibTransId="{E43C2721-998D-4378-81B3-B9101F99A0AA}"/>
    <dgm:cxn modelId="{1A94021B-6E1D-4B16-82D7-B5521EC1FA1D}" srcId="{D925E7CD-C35B-4CF6-95AE-D06E3641DEFE}" destId="{30D3A02C-4786-4695-AD16-539032B29A8F}" srcOrd="0" destOrd="0" parTransId="{6F750411-19C2-45E9-ABB4-9076BF470932}" sibTransId="{E563FB7F-3730-43C5-9598-54589C2DFBAF}"/>
    <dgm:cxn modelId="{3E1F951E-6813-4423-8A5B-A9CCFE750C27}" srcId="{D925E7CD-C35B-4CF6-95AE-D06E3641DEFE}" destId="{3139248D-BB96-45EC-8E06-88A034B3089B}" srcOrd="3" destOrd="0" parTransId="{526A7DA4-9B59-4060-ADE4-D033A17C3DA6}" sibTransId="{8C0AD597-42A8-41C7-973D-2B68EF4A2436}"/>
    <dgm:cxn modelId="{45CBCB20-9FE5-41C8-82B8-7013D0969E6C}" srcId="{932467EE-A87C-4EFD-9D90-6B9BF015ECCB}" destId="{D3AAC5C6-7F67-4DC8-907C-03E218730094}" srcOrd="0" destOrd="0" parTransId="{3A6F6498-2F1A-478E-95A2-E6CE09FCB6DC}" sibTransId="{25F8EF12-9923-43CD-8620-ABE61CADFF70}"/>
    <dgm:cxn modelId="{168FBD22-7D85-4FF7-9D0E-54D480986B67}" type="presOf" srcId="{225FFEA0-A095-49C1-A259-84D33886C9CF}" destId="{4A42AECA-629E-4A80-AF13-4CBD2FFD08F3}" srcOrd="0" destOrd="3" presId="urn:microsoft.com/office/officeart/2005/8/layout/vList2"/>
    <dgm:cxn modelId="{5D895A24-C220-481D-92AB-8B0FEBCDAAC1}" type="presOf" srcId="{B54E79D3-19EF-4855-BE04-F2956759633D}" destId="{26B3A069-2471-418B-9289-1F7F56F86CB5}" srcOrd="0" destOrd="0" presId="urn:microsoft.com/office/officeart/2005/8/layout/vList2"/>
    <dgm:cxn modelId="{26D82E2A-B4C7-432C-8532-96F2113F78B8}" type="presOf" srcId="{932467EE-A87C-4EFD-9D90-6B9BF015ECCB}" destId="{2ADAE0E1-3286-42C1-AD9C-8AF598CC20F9}" srcOrd="0" destOrd="0" presId="urn:microsoft.com/office/officeart/2005/8/layout/vList2"/>
    <dgm:cxn modelId="{5A58A139-74C2-4620-84A7-E8A089329A63}" type="presOf" srcId="{958941E6-3786-4294-99DA-D2744DA26CF7}" destId="{D81A8DE6-3FE5-416D-A9B1-40328FAC6E23}" srcOrd="0" destOrd="2" presId="urn:microsoft.com/office/officeart/2005/8/layout/vList2"/>
    <dgm:cxn modelId="{E555613F-D612-47DE-9BC9-813F9B3A55B3}" srcId="{884485A5-46E4-49BC-8B58-68C5BEE09FF5}" destId="{552A8D67-1CAF-4AE8-A1B2-D526278D4321}" srcOrd="0" destOrd="0" parTransId="{76F3AD1A-E18B-4C9D-A6DA-8BFDB87183CC}" sibTransId="{F237178C-C5DA-466A-B40D-ABB871FC14AA}"/>
    <dgm:cxn modelId="{0B0BFA4A-6FB7-49F4-ADD8-2C9A44EF8D06}" srcId="{D925E7CD-C35B-4CF6-95AE-D06E3641DEFE}" destId="{225FFEA0-A095-49C1-A259-84D33886C9CF}" srcOrd="2" destOrd="0" parTransId="{E81C1C02-29DD-4EBD-A3A1-8CB6491252F3}" sibTransId="{0302F2D2-1422-4077-9EBB-1D1BCC66C994}"/>
    <dgm:cxn modelId="{1766334D-F84D-419C-8F4F-0B72471F4A6B}" type="presOf" srcId="{3139248D-BB96-45EC-8E06-88A034B3089B}" destId="{4A42AECA-629E-4A80-AF13-4CBD2FFD08F3}" srcOrd="0" destOrd="4" presId="urn:microsoft.com/office/officeart/2005/8/layout/vList2"/>
    <dgm:cxn modelId="{1034B755-BF41-48A5-A6BE-D5A9CA9C91AB}" type="presOf" srcId="{D3AAC5C6-7F67-4DC8-907C-03E218730094}" destId="{D81A8DE6-3FE5-416D-A9B1-40328FAC6E23}" srcOrd="0" destOrd="0" presId="urn:microsoft.com/office/officeart/2005/8/layout/vList2"/>
    <dgm:cxn modelId="{D2BF8C97-EEC5-4C02-92C7-534E9B31F11A}" type="presOf" srcId="{A5D278BC-A763-4B77-A95F-EC3B75E40EA8}" destId="{4A42AECA-629E-4A80-AF13-4CBD2FFD08F3}" srcOrd="0" destOrd="2" presId="urn:microsoft.com/office/officeart/2005/8/layout/vList2"/>
    <dgm:cxn modelId="{5DBCADA0-D816-4AC5-8F14-FE8C268424FE}" type="presOf" srcId="{D925E7CD-C35B-4CF6-95AE-D06E3641DEFE}" destId="{8178793E-0BA8-4C1A-AA85-AE4CA5074F51}" srcOrd="0" destOrd="0" presId="urn:microsoft.com/office/officeart/2005/8/layout/vList2"/>
    <dgm:cxn modelId="{D75CDBAB-CFC9-4D70-8824-214DFFED218E}" type="presOf" srcId="{90423C14-0220-40F4-935D-B7C351298850}" destId="{D81A8DE6-3FE5-416D-A9B1-40328FAC6E23}" srcOrd="0" destOrd="1" presId="urn:microsoft.com/office/officeart/2005/8/layout/vList2"/>
    <dgm:cxn modelId="{05F9CEAF-90F9-46D3-AFB2-5E2EC4F90745}" type="presOf" srcId="{884485A5-46E4-49BC-8B58-68C5BEE09FF5}" destId="{0C12FA6B-6FA1-4B11-B900-281EFA0F6D2A}" srcOrd="0" destOrd="0" presId="urn:microsoft.com/office/officeart/2005/8/layout/vList2"/>
    <dgm:cxn modelId="{E6F324BE-52DA-49D8-9D79-A543BC0F51A6}" srcId="{D925E7CD-C35B-4CF6-95AE-D06E3641DEFE}" destId="{A5D278BC-A763-4B77-A95F-EC3B75E40EA8}" srcOrd="1" destOrd="0" parTransId="{44E48193-883A-4CED-9167-B9388F3326BB}" sibTransId="{776399D7-F901-4547-97CD-6F81AAEDCAED}"/>
    <dgm:cxn modelId="{3326A8C0-98B5-4C02-AC19-8C9DA89F296D}" srcId="{932467EE-A87C-4EFD-9D90-6B9BF015ECCB}" destId="{90423C14-0220-40F4-935D-B7C351298850}" srcOrd="1" destOrd="0" parTransId="{3208FAD6-40DE-4C99-9E44-9C95003F374E}" sibTransId="{8E5E03D7-F923-49F9-80D9-6439CA92B3EC}"/>
    <dgm:cxn modelId="{1BDE44E9-1818-4AA0-9214-78FC9A30C1B1}" srcId="{B54E79D3-19EF-4855-BE04-F2956759633D}" destId="{932467EE-A87C-4EFD-9D90-6B9BF015ECCB}" srcOrd="1" destOrd="0" parTransId="{1573CD59-898B-4869-AB6E-15DCC8B9753A}" sibTransId="{1E1CA2D9-FAB2-4AA4-B8E7-F97D9167FFD0}"/>
    <dgm:cxn modelId="{65365DEF-52F3-4268-B566-59A52EADB4C3}" srcId="{B54E79D3-19EF-4855-BE04-F2956759633D}" destId="{884485A5-46E4-49BC-8B58-68C5BEE09FF5}" srcOrd="0" destOrd="0" parTransId="{65C7DFAA-3A08-4548-8A0D-570B7097907A}" sibTransId="{EED99190-5419-4975-8B73-88170EC790FC}"/>
    <dgm:cxn modelId="{BEB87EF0-C12F-47C9-B46C-2D583F31EA21}" type="presOf" srcId="{552A8D67-1CAF-4AE8-A1B2-D526278D4321}" destId="{AA611752-F861-4B74-8879-33FDACDA267E}" srcOrd="0" destOrd="0" presId="urn:microsoft.com/office/officeart/2005/8/layout/vList2"/>
    <dgm:cxn modelId="{EE58F8F1-1315-4AC5-ABC0-A42A31716305}" type="presOf" srcId="{C8C80B4A-FB07-4CFB-B07E-9958188657A1}" destId="{4A42AECA-629E-4A80-AF13-4CBD2FFD08F3}" srcOrd="0" destOrd="1" presId="urn:microsoft.com/office/officeart/2005/8/layout/vList2"/>
    <dgm:cxn modelId="{555DE6FD-89C1-4F2A-8585-6879613EE093}" type="presOf" srcId="{30D3A02C-4786-4695-AD16-539032B29A8F}" destId="{4A42AECA-629E-4A80-AF13-4CBD2FFD08F3}" srcOrd="0" destOrd="0" presId="urn:microsoft.com/office/officeart/2005/8/layout/vList2"/>
    <dgm:cxn modelId="{F5E3DCC7-B41E-47B5-90FE-B796F00CC6CE}" type="presParOf" srcId="{26B3A069-2471-418B-9289-1F7F56F86CB5}" destId="{0C12FA6B-6FA1-4B11-B900-281EFA0F6D2A}" srcOrd="0" destOrd="0" presId="urn:microsoft.com/office/officeart/2005/8/layout/vList2"/>
    <dgm:cxn modelId="{9EF7A1C5-1ABC-4143-8D26-5B25BCA29C0F}" type="presParOf" srcId="{26B3A069-2471-418B-9289-1F7F56F86CB5}" destId="{AA611752-F861-4B74-8879-33FDACDA267E}" srcOrd="1" destOrd="0" presId="urn:microsoft.com/office/officeart/2005/8/layout/vList2"/>
    <dgm:cxn modelId="{AA988E85-B74E-4B4E-A84A-C7B67CC041B3}" type="presParOf" srcId="{26B3A069-2471-418B-9289-1F7F56F86CB5}" destId="{2ADAE0E1-3286-42C1-AD9C-8AF598CC20F9}" srcOrd="2" destOrd="0" presId="urn:microsoft.com/office/officeart/2005/8/layout/vList2"/>
    <dgm:cxn modelId="{CBEEE81C-193F-430C-B71E-827EEFB8ECE0}" type="presParOf" srcId="{26B3A069-2471-418B-9289-1F7F56F86CB5}" destId="{D81A8DE6-3FE5-416D-A9B1-40328FAC6E23}" srcOrd="3" destOrd="0" presId="urn:microsoft.com/office/officeart/2005/8/layout/vList2"/>
    <dgm:cxn modelId="{5EAC825F-CE40-4D56-AE2C-BA7BC35E1080}" type="presParOf" srcId="{26B3A069-2471-418B-9289-1F7F56F86CB5}" destId="{8178793E-0BA8-4C1A-AA85-AE4CA5074F51}" srcOrd="4" destOrd="0" presId="urn:microsoft.com/office/officeart/2005/8/layout/vList2"/>
    <dgm:cxn modelId="{EFC7A1B0-3E8C-446A-9B20-AB8E1644C7D1}" type="presParOf" srcId="{26B3A069-2471-418B-9289-1F7F56F86CB5}" destId="{4A42AECA-629E-4A80-AF13-4CBD2FFD08F3}"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54E79D3-19EF-4855-BE04-F2956759633D}" type="doc">
      <dgm:prSet loTypeId="urn:microsoft.com/office/officeart/2005/8/layout/vList2" loCatId="list" qsTypeId="urn:microsoft.com/office/officeart/2005/8/quickstyle/simple2" qsCatId="simple" csTypeId="urn:microsoft.com/office/officeart/2005/8/colors/accent3_2" csCatId="accent3" phldr="1"/>
      <dgm:spPr/>
      <dgm:t>
        <a:bodyPr/>
        <a:lstStyle/>
        <a:p>
          <a:endParaRPr lang="en-US"/>
        </a:p>
      </dgm:t>
    </dgm:pt>
    <dgm:pt modelId="{932467EE-A87C-4EFD-9D90-6B9BF015ECCB}">
      <dgm:prSet custT="1">
        <dgm:style>
          <a:lnRef idx="1">
            <a:schemeClr val="accent3"/>
          </a:lnRef>
          <a:fillRef idx="3">
            <a:schemeClr val="accent3"/>
          </a:fillRef>
          <a:effectRef idx="2">
            <a:schemeClr val="accent3"/>
          </a:effectRef>
          <a:fontRef idx="minor">
            <a:schemeClr val="lt1"/>
          </a:fontRef>
        </dgm:style>
      </dgm:prSet>
      <dgm:spPr/>
      <dgm:t>
        <a:bodyPr/>
        <a:lstStyle/>
        <a:p>
          <a:r>
            <a:rPr lang="en-US" sz="2400"/>
            <a:t>Occupational Safety and Health Administration (OSHA)</a:t>
          </a:r>
        </a:p>
      </dgm:t>
    </dgm:pt>
    <dgm:pt modelId="{1573CD59-898B-4869-AB6E-15DCC8B9753A}" type="parTrans" cxnId="{1BDE44E9-1818-4AA0-9214-78FC9A30C1B1}">
      <dgm:prSet/>
      <dgm:spPr/>
      <dgm:t>
        <a:bodyPr/>
        <a:lstStyle/>
        <a:p>
          <a:endParaRPr lang="en-US"/>
        </a:p>
      </dgm:t>
    </dgm:pt>
    <dgm:pt modelId="{1E1CA2D9-FAB2-4AA4-B8E7-F97D9167FFD0}" type="sibTrans" cxnId="{1BDE44E9-1818-4AA0-9214-78FC9A30C1B1}">
      <dgm:prSet/>
      <dgm:spPr/>
      <dgm:t>
        <a:bodyPr/>
        <a:lstStyle/>
        <a:p>
          <a:endParaRPr lang="en-US"/>
        </a:p>
      </dgm:t>
    </dgm:pt>
    <dgm:pt modelId="{D3AAC5C6-7F67-4DC8-907C-03E218730094}">
      <dgm:prSet custT="1"/>
      <dgm:spPr/>
      <dgm:t>
        <a:bodyPr/>
        <a:lstStyle/>
        <a:p>
          <a:r>
            <a:rPr lang="en-US" sz="2000" b="0"/>
            <a:t>Ensures safe and healthy working conditions for American workers</a:t>
          </a:r>
          <a:endParaRPr lang="en-US" sz="2000"/>
        </a:p>
      </dgm:t>
    </dgm:pt>
    <dgm:pt modelId="{3A6F6498-2F1A-478E-95A2-E6CE09FCB6DC}" type="parTrans" cxnId="{45CBCB20-9FE5-41C8-82B8-7013D0969E6C}">
      <dgm:prSet/>
      <dgm:spPr/>
      <dgm:t>
        <a:bodyPr/>
        <a:lstStyle/>
        <a:p>
          <a:endParaRPr lang="en-US"/>
        </a:p>
      </dgm:t>
    </dgm:pt>
    <dgm:pt modelId="{25F8EF12-9923-43CD-8620-ABE61CADFF70}" type="sibTrans" cxnId="{45CBCB20-9FE5-41C8-82B8-7013D0969E6C}">
      <dgm:prSet/>
      <dgm:spPr/>
      <dgm:t>
        <a:bodyPr/>
        <a:lstStyle/>
        <a:p>
          <a:endParaRPr lang="en-US"/>
        </a:p>
      </dgm:t>
    </dgm:pt>
    <dgm:pt modelId="{D925E7CD-C35B-4CF6-95AE-D06E3641DEFE}">
      <dgm:prSet custT="1">
        <dgm:style>
          <a:lnRef idx="1">
            <a:schemeClr val="accent3"/>
          </a:lnRef>
          <a:fillRef idx="3">
            <a:schemeClr val="accent3"/>
          </a:fillRef>
          <a:effectRef idx="2">
            <a:schemeClr val="accent3"/>
          </a:effectRef>
          <a:fontRef idx="minor">
            <a:schemeClr val="lt1"/>
          </a:fontRef>
        </dgm:style>
      </dgm:prSet>
      <dgm:spPr/>
      <dgm:t>
        <a:bodyPr/>
        <a:lstStyle/>
        <a:p>
          <a:r>
            <a:rPr lang="en-US" sz="2400"/>
            <a:t>World Health Organization (WHO)</a:t>
          </a:r>
        </a:p>
      </dgm:t>
    </dgm:pt>
    <dgm:pt modelId="{ADFCB6A4-1F2D-4D8E-BFE1-6B84478AEBF1}" type="parTrans" cxnId="{90DE2C0B-1F6C-4017-8C5D-4CDBF6E02BC8}">
      <dgm:prSet/>
      <dgm:spPr/>
      <dgm:t>
        <a:bodyPr/>
        <a:lstStyle/>
        <a:p>
          <a:endParaRPr lang="en-US"/>
        </a:p>
      </dgm:t>
    </dgm:pt>
    <dgm:pt modelId="{E83B6660-F3DF-453A-B6B9-C39A44326E63}" type="sibTrans" cxnId="{90DE2C0B-1F6C-4017-8C5D-4CDBF6E02BC8}">
      <dgm:prSet/>
      <dgm:spPr/>
      <dgm:t>
        <a:bodyPr/>
        <a:lstStyle/>
        <a:p>
          <a:endParaRPr lang="en-US"/>
        </a:p>
      </dgm:t>
    </dgm:pt>
    <dgm:pt modelId="{30D3A02C-4786-4695-AD16-539032B29A8F}">
      <dgm:prSet custT="1"/>
      <dgm:spPr/>
      <dgm:t>
        <a:bodyPr/>
        <a:lstStyle/>
        <a:p>
          <a:r>
            <a:rPr lang="en-US" sz="2000" b="0"/>
            <a:t>Global health organization promoting global public health</a:t>
          </a:r>
          <a:endParaRPr lang="en-US" sz="2000"/>
        </a:p>
      </dgm:t>
    </dgm:pt>
    <dgm:pt modelId="{6F750411-19C2-45E9-ABB4-9076BF470932}" type="parTrans" cxnId="{1A94021B-6E1D-4B16-82D7-B5521EC1FA1D}">
      <dgm:prSet/>
      <dgm:spPr/>
      <dgm:t>
        <a:bodyPr/>
        <a:lstStyle/>
        <a:p>
          <a:endParaRPr lang="en-US"/>
        </a:p>
      </dgm:t>
    </dgm:pt>
    <dgm:pt modelId="{E563FB7F-3730-43C5-9598-54589C2DFBAF}" type="sibTrans" cxnId="{1A94021B-6E1D-4B16-82D7-B5521EC1FA1D}">
      <dgm:prSet/>
      <dgm:spPr/>
      <dgm:t>
        <a:bodyPr/>
        <a:lstStyle/>
        <a:p>
          <a:endParaRPr lang="en-US"/>
        </a:p>
      </dgm:t>
    </dgm:pt>
    <dgm:pt modelId="{3139248D-BB96-45EC-8E06-88A034B3089B}">
      <dgm:prSet phldr="0" custT="1">
        <dgm:style>
          <a:lnRef idx="1">
            <a:schemeClr val="accent3"/>
          </a:lnRef>
          <a:fillRef idx="3">
            <a:schemeClr val="accent3"/>
          </a:fillRef>
          <a:effectRef idx="2">
            <a:schemeClr val="accent3"/>
          </a:effectRef>
          <a:fontRef idx="minor">
            <a:schemeClr val="lt1"/>
          </a:fontRef>
        </dgm:style>
      </dgm:prSet>
      <dgm:spPr/>
      <dgm:t>
        <a:bodyPr/>
        <a:lstStyle/>
        <a:p>
          <a:pPr rtl="0"/>
          <a:r>
            <a:rPr lang="en-US" sz="2400">
              <a:latin typeface="+mn-lt"/>
              <a:ea typeface="Calibri" panose="020F0502020204030204" pitchFamily="34" charset="0"/>
              <a:cs typeface="Calibri" panose="020F0502020204030204" pitchFamily="34" charset="0"/>
            </a:rPr>
            <a:t>National Institutes of Health (NIH)</a:t>
          </a:r>
        </a:p>
      </dgm:t>
    </dgm:pt>
    <dgm:pt modelId="{526A7DA4-9B59-4060-ADE4-D033A17C3DA6}" type="parTrans" cxnId="{3E1F951E-6813-4423-8A5B-A9CCFE750C27}">
      <dgm:prSet/>
      <dgm:spPr/>
      <dgm:t>
        <a:bodyPr/>
        <a:lstStyle/>
        <a:p>
          <a:endParaRPr lang="en-US"/>
        </a:p>
      </dgm:t>
    </dgm:pt>
    <dgm:pt modelId="{8C0AD597-42A8-41C7-973D-2B68EF4A2436}" type="sibTrans" cxnId="{3E1F951E-6813-4423-8A5B-A9CCFE750C27}">
      <dgm:prSet/>
      <dgm:spPr/>
      <dgm:t>
        <a:bodyPr/>
        <a:lstStyle/>
        <a:p>
          <a:endParaRPr lang="en-US"/>
        </a:p>
      </dgm:t>
    </dgm:pt>
    <dgm:pt modelId="{4FBCDB07-93FA-4014-94F5-BE51AE60BC06}">
      <dgm:prSet custT="1"/>
      <dgm:spPr/>
      <dgm:t>
        <a:bodyPr/>
        <a:lstStyle/>
        <a:p>
          <a:r>
            <a:rPr lang="en-US" sz="2000" b="0"/>
            <a:t>More information: </a:t>
          </a:r>
          <a:r>
            <a:rPr lang="en-US" sz="2000" b="0">
              <a:hlinkClick xmlns:r="http://schemas.openxmlformats.org/officeDocument/2006/relationships" r:id="rId1"/>
            </a:rPr>
            <a:t>https://www.osha.gov/</a:t>
          </a:r>
          <a:r>
            <a:rPr lang="en-US" sz="2000" b="0"/>
            <a:t> </a:t>
          </a:r>
        </a:p>
      </dgm:t>
    </dgm:pt>
    <dgm:pt modelId="{E193F78A-2262-4E3C-8B91-EE21937BE608}" type="parTrans" cxnId="{A2E1B07B-0068-49BB-BE97-E241003174C1}">
      <dgm:prSet/>
      <dgm:spPr/>
      <dgm:t>
        <a:bodyPr/>
        <a:lstStyle/>
        <a:p>
          <a:endParaRPr lang="en-US"/>
        </a:p>
      </dgm:t>
    </dgm:pt>
    <dgm:pt modelId="{C4DE9E2A-5DA2-44E2-99A2-092D1159DDC2}" type="sibTrans" cxnId="{A2E1B07B-0068-49BB-BE97-E241003174C1}">
      <dgm:prSet/>
      <dgm:spPr/>
      <dgm:t>
        <a:bodyPr/>
        <a:lstStyle/>
        <a:p>
          <a:endParaRPr lang="en-US"/>
        </a:p>
      </dgm:t>
    </dgm:pt>
    <dgm:pt modelId="{241F12D9-68D7-47F6-B721-9E8343CF02FE}">
      <dgm:prSet custT="1"/>
      <dgm:spPr/>
      <dgm:t>
        <a:bodyPr/>
        <a:lstStyle/>
        <a:p>
          <a:r>
            <a:rPr lang="en-US" sz="2000" b="0"/>
            <a:t>More information: </a:t>
          </a:r>
          <a:r>
            <a:rPr lang="en-US" sz="2000" b="0">
              <a:hlinkClick xmlns:r="http://schemas.openxmlformats.org/officeDocument/2006/relationships" r:id="rId2"/>
            </a:rPr>
            <a:t>https://www.who.int/</a:t>
          </a:r>
          <a:r>
            <a:rPr lang="en-US" sz="2000" b="0"/>
            <a:t> </a:t>
          </a:r>
        </a:p>
      </dgm:t>
    </dgm:pt>
    <dgm:pt modelId="{6556766F-403A-4C94-8C46-0D3F863183CF}" type="parTrans" cxnId="{A3D905FA-78AB-4F1A-9A7A-FA24590A1380}">
      <dgm:prSet/>
      <dgm:spPr/>
      <dgm:t>
        <a:bodyPr/>
        <a:lstStyle/>
        <a:p>
          <a:endParaRPr lang="en-US"/>
        </a:p>
      </dgm:t>
    </dgm:pt>
    <dgm:pt modelId="{F87F5DD5-9728-4B16-A776-DD5F9F6D6633}" type="sibTrans" cxnId="{A3D905FA-78AB-4F1A-9A7A-FA24590A1380}">
      <dgm:prSet/>
      <dgm:spPr/>
      <dgm:t>
        <a:bodyPr/>
        <a:lstStyle/>
        <a:p>
          <a:endParaRPr lang="en-US"/>
        </a:p>
      </dgm:t>
    </dgm:pt>
    <dgm:pt modelId="{15AC6BE0-CF43-436A-84D1-64DA35875103}">
      <dgm:prSet phldr="0" custT="1"/>
      <dgm:spPr/>
      <dgm:t>
        <a:bodyPr/>
        <a:lstStyle/>
        <a:p>
          <a:pPr rtl="0"/>
          <a:r>
            <a:rPr lang="en-US" sz="2000">
              <a:latin typeface="+mn-lt"/>
            </a:rPr>
            <a:t>Conducts and funds medical research to improve health</a:t>
          </a:r>
        </a:p>
      </dgm:t>
    </dgm:pt>
    <dgm:pt modelId="{AE7C538D-90FA-4286-B19D-88EE885A6D81}" type="parTrans" cxnId="{D874FE50-B29F-452A-96FA-EF5E9CF077C6}">
      <dgm:prSet/>
      <dgm:spPr/>
      <dgm:t>
        <a:bodyPr/>
        <a:lstStyle/>
        <a:p>
          <a:endParaRPr lang="en-US"/>
        </a:p>
      </dgm:t>
    </dgm:pt>
    <dgm:pt modelId="{75C9ED3C-9CE9-4465-8185-A8A3DDF3E1A5}" type="sibTrans" cxnId="{D874FE50-B29F-452A-96FA-EF5E9CF077C6}">
      <dgm:prSet/>
      <dgm:spPr/>
      <dgm:t>
        <a:bodyPr/>
        <a:lstStyle/>
        <a:p>
          <a:endParaRPr lang="en-US"/>
        </a:p>
      </dgm:t>
    </dgm:pt>
    <dgm:pt modelId="{EF439056-2C8F-4BA6-A652-927B3095D5E4}">
      <dgm:prSet phldr="0" custT="1">
        <dgm:style>
          <a:lnRef idx="1">
            <a:schemeClr val="accent3"/>
          </a:lnRef>
          <a:fillRef idx="3">
            <a:schemeClr val="accent3"/>
          </a:fillRef>
          <a:effectRef idx="2">
            <a:schemeClr val="accent3"/>
          </a:effectRef>
          <a:fontRef idx="minor">
            <a:schemeClr val="lt1"/>
          </a:fontRef>
        </dgm:style>
      </dgm:prSet>
      <dgm:spPr/>
      <dgm:t>
        <a:bodyPr/>
        <a:lstStyle/>
        <a:p>
          <a:pPr rtl="0"/>
          <a:r>
            <a:rPr lang="en-US" sz="2400">
              <a:latin typeface="Calibri" panose="020F0502020204030204"/>
            </a:rPr>
            <a:t>US Public Health Service (UPHS)</a:t>
          </a:r>
        </a:p>
      </dgm:t>
    </dgm:pt>
    <dgm:pt modelId="{DD160377-D277-47F1-AAB4-EDB09F07ACAA}" type="parTrans" cxnId="{9E34E60B-4C01-4A0D-B63D-A2637630CE0E}">
      <dgm:prSet/>
      <dgm:spPr/>
      <dgm:t>
        <a:bodyPr/>
        <a:lstStyle/>
        <a:p>
          <a:endParaRPr lang="en-US"/>
        </a:p>
      </dgm:t>
    </dgm:pt>
    <dgm:pt modelId="{C3C47D11-930A-4627-81C3-F89C4663BD28}" type="sibTrans" cxnId="{9E34E60B-4C01-4A0D-B63D-A2637630CE0E}">
      <dgm:prSet/>
      <dgm:spPr/>
      <dgm:t>
        <a:bodyPr/>
        <a:lstStyle/>
        <a:p>
          <a:endParaRPr lang="en-US"/>
        </a:p>
      </dgm:t>
    </dgm:pt>
    <dgm:pt modelId="{CCB5630B-EC03-47DC-BAF3-FB218C239157}">
      <dgm:prSet phldr="0" custT="1"/>
      <dgm:spPr/>
      <dgm:t>
        <a:bodyPr/>
        <a:lstStyle/>
        <a:p>
          <a:pPr rtl="0"/>
          <a:r>
            <a:rPr lang="en-US" sz="2000">
              <a:latin typeface="+mn-lt"/>
            </a:rPr>
            <a:t>More information: </a:t>
          </a:r>
          <a:r>
            <a:rPr lang="en-US" sz="2000">
              <a:latin typeface="+mn-lt"/>
              <a:hlinkClick xmlns:r="http://schemas.openxmlformats.org/officeDocument/2006/relationships" r:id="rId3"/>
            </a:rPr>
            <a:t>https://www.nih.gov/</a:t>
          </a:r>
          <a:r>
            <a:rPr lang="en-US" sz="2000">
              <a:latin typeface="+mn-lt"/>
            </a:rPr>
            <a:t> </a:t>
          </a:r>
        </a:p>
      </dgm:t>
    </dgm:pt>
    <dgm:pt modelId="{B5321B1A-5129-4625-B206-56B28D2C8298}" type="parTrans" cxnId="{577EFCF3-7041-487B-98AB-C59E0523F45C}">
      <dgm:prSet/>
      <dgm:spPr/>
      <dgm:t>
        <a:bodyPr/>
        <a:lstStyle/>
        <a:p>
          <a:endParaRPr lang="en-US"/>
        </a:p>
      </dgm:t>
    </dgm:pt>
    <dgm:pt modelId="{16E728DC-A94C-458A-8A0D-4282D8F5C262}" type="sibTrans" cxnId="{577EFCF3-7041-487B-98AB-C59E0523F45C}">
      <dgm:prSet/>
      <dgm:spPr/>
      <dgm:t>
        <a:bodyPr/>
        <a:lstStyle/>
        <a:p>
          <a:endParaRPr lang="en-US"/>
        </a:p>
      </dgm:t>
    </dgm:pt>
    <dgm:pt modelId="{B01328B1-6C5C-4B1F-8294-A37F4B7290A4}">
      <dgm:prSet phldr="0" custT="1"/>
      <dgm:spPr/>
      <dgm:t>
        <a:bodyPr/>
        <a:lstStyle/>
        <a:p>
          <a:pPr rtl="0"/>
          <a:r>
            <a:rPr lang="en-US" sz="2000">
              <a:latin typeface="Calibri" panose="020F0502020204030204"/>
            </a:rPr>
            <a:t>Under US Department of Human Services; Uniformed service that conducts research and provides medical support nation-wide and </a:t>
          </a:r>
          <a:r>
            <a:rPr lang="en-US" sz="2000" err="1">
              <a:latin typeface="Calibri" panose="020F0502020204030204"/>
            </a:rPr>
            <a:t>abroud</a:t>
          </a:r>
          <a:endParaRPr lang="en-US" sz="2000">
            <a:latin typeface="Calibri" panose="020F0502020204030204"/>
          </a:endParaRPr>
        </a:p>
      </dgm:t>
    </dgm:pt>
    <dgm:pt modelId="{AFAE4184-5BF6-4EB7-9D61-AA0000085413}" type="parTrans" cxnId="{321F7A4A-CAC6-4C8A-8DD5-E55A90E53C50}">
      <dgm:prSet/>
      <dgm:spPr/>
      <dgm:t>
        <a:bodyPr/>
        <a:lstStyle/>
        <a:p>
          <a:endParaRPr lang="en-US"/>
        </a:p>
      </dgm:t>
    </dgm:pt>
    <dgm:pt modelId="{A48846CB-B234-4BF3-AB18-32D3B166443C}" type="sibTrans" cxnId="{321F7A4A-CAC6-4C8A-8DD5-E55A90E53C50}">
      <dgm:prSet/>
      <dgm:spPr/>
      <dgm:t>
        <a:bodyPr/>
        <a:lstStyle/>
        <a:p>
          <a:endParaRPr lang="en-US"/>
        </a:p>
      </dgm:t>
    </dgm:pt>
    <dgm:pt modelId="{7D5DE0EE-F7F5-4A66-9482-71CD4E73DA15}">
      <dgm:prSet phldr="0" custT="1"/>
      <dgm:spPr/>
      <dgm:t>
        <a:bodyPr/>
        <a:lstStyle/>
        <a:p>
          <a:pPr rtl="0"/>
          <a:r>
            <a:rPr lang="en-US" sz="2000">
              <a:latin typeface="Calibri" panose="020F0502020204030204"/>
            </a:rPr>
            <a:t>More information: </a:t>
          </a:r>
          <a:r>
            <a:rPr lang="en-US" sz="2000">
              <a:latin typeface="Calibri" panose="020F0502020204030204"/>
              <a:hlinkClick xmlns:r="http://schemas.openxmlformats.org/officeDocument/2006/relationships" r:id="rId4"/>
            </a:rPr>
            <a:t>https://www.usphs.gov/</a:t>
          </a:r>
          <a:r>
            <a:rPr lang="en-US" sz="2000">
              <a:latin typeface="Calibri" panose="020F0502020204030204"/>
            </a:rPr>
            <a:t>  </a:t>
          </a:r>
        </a:p>
      </dgm:t>
    </dgm:pt>
    <dgm:pt modelId="{D0601872-0F27-4D79-B22B-CC67773C89EB}" type="parTrans" cxnId="{5DE4C87A-A00C-49E7-9EC5-184A808948AB}">
      <dgm:prSet/>
      <dgm:spPr/>
      <dgm:t>
        <a:bodyPr/>
        <a:lstStyle/>
        <a:p>
          <a:endParaRPr lang="en-US"/>
        </a:p>
      </dgm:t>
    </dgm:pt>
    <dgm:pt modelId="{E69EEDEE-F721-4044-A789-A712463E8675}" type="sibTrans" cxnId="{5DE4C87A-A00C-49E7-9EC5-184A808948AB}">
      <dgm:prSet/>
      <dgm:spPr/>
      <dgm:t>
        <a:bodyPr/>
        <a:lstStyle/>
        <a:p>
          <a:endParaRPr lang="en-US"/>
        </a:p>
      </dgm:t>
    </dgm:pt>
    <dgm:pt modelId="{5B2B3034-EFA2-4511-9DC9-70607CC2BC07}" type="pres">
      <dgm:prSet presAssocID="{B54E79D3-19EF-4855-BE04-F2956759633D}" presName="linear" presStyleCnt="0">
        <dgm:presLayoutVars>
          <dgm:animLvl val="lvl"/>
          <dgm:resizeHandles val="exact"/>
        </dgm:presLayoutVars>
      </dgm:prSet>
      <dgm:spPr/>
    </dgm:pt>
    <dgm:pt modelId="{AB75A98F-E3FA-4F1F-A44A-7B55C5C9BEB5}" type="pres">
      <dgm:prSet presAssocID="{932467EE-A87C-4EFD-9D90-6B9BF015ECCB}" presName="parentText" presStyleLbl="node1" presStyleIdx="0" presStyleCnt="4" custScaleY="82261">
        <dgm:presLayoutVars>
          <dgm:chMax val="0"/>
          <dgm:bulletEnabled val="1"/>
        </dgm:presLayoutVars>
      </dgm:prSet>
      <dgm:spPr/>
    </dgm:pt>
    <dgm:pt modelId="{F254AC47-83B7-4C20-8EAB-9DADB5FD66F4}" type="pres">
      <dgm:prSet presAssocID="{932467EE-A87C-4EFD-9D90-6B9BF015ECCB}" presName="childText" presStyleLbl="revTx" presStyleIdx="0" presStyleCnt="4">
        <dgm:presLayoutVars>
          <dgm:bulletEnabled val="1"/>
        </dgm:presLayoutVars>
      </dgm:prSet>
      <dgm:spPr/>
    </dgm:pt>
    <dgm:pt modelId="{B82FCB6E-A04B-4CA5-88ED-91B9CFD7CDF5}" type="pres">
      <dgm:prSet presAssocID="{D925E7CD-C35B-4CF6-95AE-D06E3641DEFE}" presName="parentText" presStyleLbl="node1" presStyleIdx="1" presStyleCnt="4" custScaleY="84452">
        <dgm:presLayoutVars>
          <dgm:chMax val="0"/>
          <dgm:bulletEnabled val="1"/>
        </dgm:presLayoutVars>
      </dgm:prSet>
      <dgm:spPr/>
    </dgm:pt>
    <dgm:pt modelId="{542E11F1-3CB8-4A62-A2F5-F4DFC78FE7F8}" type="pres">
      <dgm:prSet presAssocID="{D925E7CD-C35B-4CF6-95AE-D06E3641DEFE}" presName="childText" presStyleLbl="revTx" presStyleIdx="1" presStyleCnt="4">
        <dgm:presLayoutVars>
          <dgm:bulletEnabled val="1"/>
        </dgm:presLayoutVars>
      </dgm:prSet>
      <dgm:spPr/>
    </dgm:pt>
    <dgm:pt modelId="{B1FEBD1A-75CF-4DD7-8D32-4EA2506C5C62}" type="pres">
      <dgm:prSet presAssocID="{3139248D-BB96-45EC-8E06-88A034B3089B}" presName="parentText" presStyleLbl="node1" presStyleIdx="2" presStyleCnt="4" custScaleY="81340">
        <dgm:presLayoutVars>
          <dgm:chMax val="0"/>
          <dgm:bulletEnabled val="1"/>
        </dgm:presLayoutVars>
      </dgm:prSet>
      <dgm:spPr/>
    </dgm:pt>
    <dgm:pt modelId="{6E320102-4F18-4676-9AA2-7582CC62FC98}" type="pres">
      <dgm:prSet presAssocID="{3139248D-BB96-45EC-8E06-88A034B3089B}" presName="childText" presStyleLbl="revTx" presStyleIdx="2" presStyleCnt="4">
        <dgm:presLayoutVars>
          <dgm:bulletEnabled val="1"/>
        </dgm:presLayoutVars>
      </dgm:prSet>
      <dgm:spPr/>
    </dgm:pt>
    <dgm:pt modelId="{E2657B18-D0F4-41AF-B9B7-18896E77BF21}" type="pres">
      <dgm:prSet presAssocID="{EF439056-2C8F-4BA6-A652-927B3095D5E4}" presName="parentText" presStyleLbl="node1" presStyleIdx="3" presStyleCnt="4" custScaleY="81817">
        <dgm:presLayoutVars>
          <dgm:chMax val="0"/>
          <dgm:bulletEnabled val="1"/>
        </dgm:presLayoutVars>
      </dgm:prSet>
      <dgm:spPr/>
    </dgm:pt>
    <dgm:pt modelId="{D8CCCBFC-6CB7-4501-84D2-4570724F197A}" type="pres">
      <dgm:prSet presAssocID="{EF439056-2C8F-4BA6-A652-927B3095D5E4}" presName="childText" presStyleLbl="revTx" presStyleIdx="3" presStyleCnt="4">
        <dgm:presLayoutVars>
          <dgm:bulletEnabled val="1"/>
        </dgm:presLayoutVars>
      </dgm:prSet>
      <dgm:spPr/>
    </dgm:pt>
  </dgm:ptLst>
  <dgm:cxnLst>
    <dgm:cxn modelId="{2CAAD005-EC2C-429A-969F-6D8A460213EF}" type="presOf" srcId="{3139248D-BB96-45EC-8E06-88A034B3089B}" destId="{B1FEBD1A-75CF-4DD7-8D32-4EA2506C5C62}" srcOrd="0" destOrd="0" presId="urn:microsoft.com/office/officeart/2005/8/layout/vList2"/>
    <dgm:cxn modelId="{90DE2C0B-1F6C-4017-8C5D-4CDBF6E02BC8}" srcId="{B54E79D3-19EF-4855-BE04-F2956759633D}" destId="{D925E7CD-C35B-4CF6-95AE-D06E3641DEFE}" srcOrd="1" destOrd="0" parTransId="{ADFCB6A4-1F2D-4D8E-BFE1-6B84478AEBF1}" sibTransId="{E83B6660-F3DF-453A-B6B9-C39A44326E63}"/>
    <dgm:cxn modelId="{9E34E60B-4C01-4A0D-B63D-A2637630CE0E}" srcId="{B54E79D3-19EF-4855-BE04-F2956759633D}" destId="{EF439056-2C8F-4BA6-A652-927B3095D5E4}" srcOrd="3" destOrd="0" parTransId="{DD160377-D277-47F1-AAB4-EDB09F07ACAA}" sibTransId="{C3C47D11-930A-4627-81C3-F89C4663BD28}"/>
    <dgm:cxn modelId="{1A94021B-6E1D-4B16-82D7-B5521EC1FA1D}" srcId="{D925E7CD-C35B-4CF6-95AE-D06E3641DEFE}" destId="{30D3A02C-4786-4695-AD16-539032B29A8F}" srcOrd="0" destOrd="0" parTransId="{6F750411-19C2-45E9-ABB4-9076BF470932}" sibTransId="{E563FB7F-3730-43C5-9598-54589C2DFBAF}"/>
    <dgm:cxn modelId="{7989F91D-021C-44AD-88B0-1E791C6136C9}" type="presOf" srcId="{CCB5630B-EC03-47DC-BAF3-FB218C239157}" destId="{6E320102-4F18-4676-9AA2-7582CC62FC98}" srcOrd="0" destOrd="1" presId="urn:microsoft.com/office/officeart/2005/8/layout/vList2"/>
    <dgm:cxn modelId="{3E1F951E-6813-4423-8A5B-A9CCFE750C27}" srcId="{B54E79D3-19EF-4855-BE04-F2956759633D}" destId="{3139248D-BB96-45EC-8E06-88A034B3089B}" srcOrd="2" destOrd="0" parTransId="{526A7DA4-9B59-4060-ADE4-D033A17C3DA6}" sibTransId="{8C0AD597-42A8-41C7-973D-2B68EF4A2436}"/>
    <dgm:cxn modelId="{45CBCB20-9FE5-41C8-82B8-7013D0969E6C}" srcId="{932467EE-A87C-4EFD-9D90-6B9BF015ECCB}" destId="{D3AAC5C6-7F67-4DC8-907C-03E218730094}" srcOrd="0" destOrd="0" parTransId="{3A6F6498-2F1A-478E-95A2-E6CE09FCB6DC}" sibTransId="{25F8EF12-9923-43CD-8620-ABE61CADFF70}"/>
    <dgm:cxn modelId="{55DE4527-490E-45F8-8E17-5AA5706F6409}" type="presOf" srcId="{D925E7CD-C35B-4CF6-95AE-D06E3641DEFE}" destId="{B82FCB6E-A04B-4CA5-88ED-91B9CFD7CDF5}" srcOrd="0" destOrd="0" presId="urn:microsoft.com/office/officeart/2005/8/layout/vList2"/>
    <dgm:cxn modelId="{0030312C-7FC1-4F5D-B23C-2FDB0C2B98CE}" type="presOf" srcId="{B01328B1-6C5C-4B1F-8294-A37F4B7290A4}" destId="{D8CCCBFC-6CB7-4501-84D2-4570724F197A}" srcOrd="0" destOrd="0" presId="urn:microsoft.com/office/officeart/2005/8/layout/vList2"/>
    <dgm:cxn modelId="{0118852E-04FA-4838-A2B9-965C66CACE7A}" type="presOf" srcId="{B54E79D3-19EF-4855-BE04-F2956759633D}" destId="{5B2B3034-EFA2-4511-9DC9-70607CC2BC07}" srcOrd="0" destOrd="0" presId="urn:microsoft.com/office/officeart/2005/8/layout/vList2"/>
    <dgm:cxn modelId="{04370833-BC04-4FDC-A7B8-1AA6F8330A41}" type="presOf" srcId="{7D5DE0EE-F7F5-4A66-9482-71CD4E73DA15}" destId="{D8CCCBFC-6CB7-4501-84D2-4570724F197A}" srcOrd="0" destOrd="1" presId="urn:microsoft.com/office/officeart/2005/8/layout/vList2"/>
    <dgm:cxn modelId="{96B64335-3075-4077-BAB0-0AD54A12F2F0}" type="presOf" srcId="{D3AAC5C6-7F67-4DC8-907C-03E218730094}" destId="{F254AC47-83B7-4C20-8EAB-9DADB5FD66F4}" srcOrd="0" destOrd="0" presId="urn:microsoft.com/office/officeart/2005/8/layout/vList2"/>
    <dgm:cxn modelId="{1DA80365-C5E2-40C2-AA5D-0A07D89CC870}" type="presOf" srcId="{EF439056-2C8F-4BA6-A652-927B3095D5E4}" destId="{E2657B18-D0F4-41AF-B9B7-18896E77BF21}" srcOrd="0" destOrd="0" presId="urn:microsoft.com/office/officeart/2005/8/layout/vList2"/>
    <dgm:cxn modelId="{321F7A4A-CAC6-4C8A-8DD5-E55A90E53C50}" srcId="{EF439056-2C8F-4BA6-A652-927B3095D5E4}" destId="{B01328B1-6C5C-4B1F-8294-A37F4B7290A4}" srcOrd="0" destOrd="0" parTransId="{AFAE4184-5BF6-4EB7-9D61-AA0000085413}" sibTransId="{A48846CB-B234-4BF3-AB18-32D3B166443C}"/>
    <dgm:cxn modelId="{A6408450-A3A4-4CC9-B38D-DDCFC9A0B936}" type="presOf" srcId="{15AC6BE0-CF43-436A-84D1-64DA35875103}" destId="{6E320102-4F18-4676-9AA2-7582CC62FC98}" srcOrd="0" destOrd="0" presId="urn:microsoft.com/office/officeart/2005/8/layout/vList2"/>
    <dgm:cxn modelId="{D874FE50-B29F-452A-96FA-EF5E9CF077C6}" srcId="{3139248D-BB96-45EC-8E06-88A034B3089B}" destId="{15AC6BE0-CF43-436A-84D1-64DA35875103}" srcOrd="0" destOrd="0" parTransId="{AE7C538D-90FA-4286-B19D-88EE885A6D81}" sibTransId="{75C9ED3C-9CE9-4465-8185-A8A3DDF3E1A5}"/>
    <dgm:cxn modelId="{5DE4C87A-A00C-49E7-9EC5-184A808948AB}" srcId="{EF439056-2C8F-4BA6-A652-927B3095D5E4}" destId="{7D5DE0EE-F7F5-4A66-9482-71CD4E73DA15}" srcOrd="1" destOrd="0" parTransId="{D0601872-0F27-4D79-B22B-CC67773C89EB}" sibTransId="{E69EEDEE-F721-4044-A789-A712463E8675}"/>
    <dgm:cxn modelId="{A2E1B07B-0068-49BB-BE97-E241003174C1}" srcId="{932467EE-A87C-4EFD-9D90-6B9BF015ECCB}" destId="{4FBCDB07-93FA-4014-94F5-BE51AE60BC06}" srcOrd="1" destOrd="0" parTransId="{E193F78A-2262-4E3C-8B91-EE21937BE608}" sibTransId="{C4DE9E2A-5DA2-44E2-99A2-092D1159DDC2}"/>
    <dgm:cxn modelId="{80C10384-1EE8-424E-B280-43662AF5C083}" type="presOf" srcId="{30D3A02C-4786-4695-AD16-539032B29A8F}" destId="{542E11F1-3CB8-4A62-A2F5-F4DFC78FE7F8}" srcOrd="0" destOrd="0" presId="urn:microsoft.com/office/officeart/2005/8/layout/vList2"/>
    <dgm:cxn modelId="{65E9C18C-42AF-4972-AB26-F8C2A78715F9}" type="presOf" srcId="{241F12D9-68D7-47F6-B721-9E8343CF02FE}" destId="{542E11F1-3CB8-4A62-A2F5-F4DFC78FE7F8}" srcOrd="0" destOrd="1" presId="urn:microsoft.com/office/officeart/2005/8/layout/vList2"/>
    <dgm:cxn modelId="{3B8282AF-5C6E-49B9-87DB-2D48714A63BF}" type="presOf" srcId="{932467EE-A87C-4EFD-9D90-6B9BF015ECCB}" destId="{AB75A98F-E3FA-4F1F-A44A-7B55C5C9BEB5}" srcOrd="0" destOrd="0" presId="urn:microsoft.com/office/officeart/2005/8/layout/vList2"/>
    <dgm:cxn modelId="{1BDE44E9-1818-4AA0-9214-78FC9A30C1B1}" srcId="{B54E79D3-19EF-4855-BE04-F2956759633D}" destId="{932467EE-A87C-4EFD-9D90-6B9BF015ECCB}" srcOrd="0" destOrd="0" parTransId="{1573CD59-898B-4869-AB6E-15DCC8B9753A}" sibTransId="{1E1CA2D9-FAB2-4AA4-B8E7-F97D9167FFD0}"/>
    <dgm:cxn modelId="{A153B9E9-D657-4507-AE06-A06815D9B0F8}" type="presOf" srcId="{4FBCDB07-93FA-4014-94F5-BE51AE60BC06}" destId="{F254AC47-83B7-4C20-8EAB-9DADB5FD66F4}" srcOrd="0" destOrd="1" presId="urn:microsoft.com/office/officeart/2005/8/layout/vList2"/>
    <dgm:cxn modelId="{577EFCF3-7041-487B-98AB-C59E0523F45C}" srcId="{3139248D-BB96-45EC-8E06-88A034B3089B}" destId="{CCB5630B-EC03-47DC-BAF3-FB218C239157}" srcOrd="1" destOrd="0" parTransId="{B5321B1A-5129-4625-B206-56B28D2C8298}" sibTransId="{16E728DC-A94C-458A-8A0D-4282D8F5C262}"/>
    <dgm:cxn modelId="{A3D905FA-78AB-4F1A-9A7A-FA24590A1380}" srcId="{D925E7CD-C35B-4CF6-95AE-D06E3641DEFE}" destId="{241F12D9-68D7-47F6-B721-9E8343CF02FE}" srcOrd="1" destOrd="0" parTransId="{6556766F-403A-4C94-8C46-0D3F863183CF}" sibTransId="{F87F5DD5-9728-4B16-A776-DD5F9F6D6633}"/>
    <dgm:cxn modelId="{AF837620-DBB4-4315-BA83-EB73AA50215E}" type="presParOf" srcId="{5B2B3034-EFA2-4511-9DC9-70607CC2BC07}" destId="{AB75A98F-E3FA-4F1F-A44A-7B55C5C9BEB5}" srcOrd="0" destOrd="0" presId="urn:microsoft.com/office/officeart/2005/8/layout/vList2"/>
    <dgm:cxn modelId="{68F33ED2-7911-43D2-A93C-2D0E0EADDACE}" type="presParOf" srcId="{5B2B3034-EFA2-4511-9DC9-70607CC2BC07}" destId="{F254AC47-83B7-4C20-8EAB-9DADB5FD66F4}" srcOrd="1" destOrd="0" presId="urn:microsoft.com/office/officeart/2005/8/layout/vList2"/>
    <dgm:cxn modelId="{0C04158D-264F-4143-92A7-AF846F148259}" type="presParOf" srcId="{5B2B3034-EFA2-4511-9DC9-70607CC2BC07}" destId="{B82FCB6E-A04B-4CA5-88ED-91B9CFD7CDF5}" srcOrd="2" destOrd="0" presId="urn:microsoft.com/office/officeart/2005/8/layout/vList2"/>
    <dgm:cxn modelId="{EA85B953-5AEB-447B-8BC5-5F00D775DBD9}" type="presParOf" srcId="{5B2B3034-EFA2-4511-9DC9-70607CC2BC07}" destId="{542E11F1-3CB8-4A62-A2F5-F4DFC78FE7F8}" srcOrd="3" destOrd="0" presId="urn:microsoft.com/office/officeart/2005/8/layout/vList2"/>
    <dgm:cxn modelId="{B7B50516-E15B-423C-8293-D82AFEA68F61}" type="presParOf" srcId="{5B2B3034-EFA2-4511-9DC9-70607CC2BC07}" destId="{B1FEBD1A-75CF-4DD7-8D32-4EA2506C5C62}" srcOrd="4" destOrd="0" presId="urn:microsoft.com/office/officeart/2005/8/layout/vList2"/>
    <dgm:cxn modelId="{3D361088-2B77-4729-B625-4F2B3BFB8A1B}" type="presParOf" srcId="{5B2B3034-EFA2-4511-9DC9-70607CC2BC07}" destId="{6E320102-4F18-4676-9AA2-7582CC62FC98}" srcOrd="5" destOrd="0" presId="urn:microsoft.com/office/officeart/2005/8/layout/vList2"/>
    <dgm:cxn modelId="{E8AA2DFD-C8E1-4E23-9048-C8EDAABFBE81}" type="presParOf" srcId="{5B2B3034-EFA2-4511-9DC9-70607CC2BC07}" destId="{E2657B18-D0F4-41AF-B9B7-18896E77BF21}" srcOrd="6" destOrd="0" presId="urn:microsoft.com/office/officeart/2005/8/layout/vList2"/>
    <dgm:cxn modelId="{0906E073-71A4-423F-91D2-8AA0FDDA71B2}" type="presParOf" srcId="{5B2B3034-EFA2-4511-9DC9-70607CC2BC07}" destId="{D8CCCBFC-6CB7-4501-84D2-4570724F197A}"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F26C141-76B0-45AD-AAB7-8E000C37B4C0}" type="doc">
      <dgm:prSet loTypeId="urn:microsoft.com/office/officeart/2005/8/layout/vList2" loCatId="list" qsTypeId="urn:microsoft.com/office/officeart/2005/8/quickstyle/simple1" qsCatId="simple" csTypeId="urn:microsoft.com/office/officeart/2005/8/colors/accent3_2" csCatId="accent3" phldr="1"/>
      <dgm:spPr/>
      <dgm:t>
        <a:bodyPr/>
        <a:lstStyle/>
        <a:p>
          <a:endParaRPr lang="en-US"/>
        </a:p>
      </dgm:t>
    </dgm:pt>
    <dgm:pt modelId="{01314DB8-CD91-42D2-96B7-C371C0EA7B9B}">
      <dgm:prSet custT="1">
        <dgm:style>
          <a:lnRef idx="1">
            <a:schemeClr val="accent3"/>
          </a:lnRef>
          <a:fillRef idx="3">
            <a:schemeClr val="accent3"/>
          </a:fillRef>
          <a:effectRef idx="2">
            <a:schemeClr val="accent3"/>
          </a:effectRef>
          <a:fontRef idx="minor">
            <a:schemeClr val="lt1"/>
          </a:fontRef>
        </dgm:style>
      </dgm:prSet>
      <dgm:spPr/>
      <dgm:t>
        <a:bodyPr/>
        <a:lstStyle/>
        <a:p>
          <a:r>
            <a:rPr lang="en-US" sz="2800" b="0"/>
            <a:t>March of Dimes</a:t>
          </a:r>
        </a:p>
      </dgm:t>
    </dgm:pt>
    <dgm:pt modelId="{CC891C1F-53C3-458F-869B-EFCE3EEA1EB4}" type="parTrans" cxnId="{ADE923CE-F70A-4E8F-9B8C-8085BA053C18}">
      <dgm:prSet/>
      <dgm:spPr/>
      <dgm:t>
        <a:bodyPr/>
        <a:lstStyle/>
        <a:p>
          <a:endParaRPr lang="en-US"/>
        </a:p>
      </dgm:t>
    </dgm:pt>
    <dgm:pt modelId="{CEA24D9E-AB75-4F83-BC92-6F3B827EFBD8}" type="sibTrans" cxnId="{ADE923CE-F70A-4E8F-9B8C-8085BA053C18}">
      <dgm:prSet/>
      <dgm:spPr/>
      <dgm:t>
        <a:bodyPr/>
        <a:lstStyle/>
        <a:p>
          <a:endParaRPr lang="en-US"/>
        </a:p>
      </dgm:t>
    </dgm:pt>
    <dgm:pt modelId="{F049D3FA-A261-4442-9AD6-5B37A5D2236F}">
      <dgm:prSet/>
      <dgm:spPr/>
      <dgm:t>
        <a:bodyPr/>
        <a:lstStyle/>
        <a:p>
          <a:r>
            <a:rPr lang="en-US" sz="2000" b="0"/>
            <a:t>Focus: Improve health of moms and babies and research</a:t>
          </a:r>
          <a:endParaRPr lang="en-US" sz="2000"/>
        </a:p>
      </dgm:t>
    </dgm:pt>
    <dgm:pt modelId="{DA030E80-94FC-426D-88C5-593136287E88}" type="parTrans" cxnId="{4EFD9C1C-991D-4A25-A8FC-D0235E9E4931}">
      <dgm:prSet/>
      <dgm:spPr/>
      <dgm:t>
        <a:bodyPr/>
        <a:lstStyle/>
        <a:p>
          <a:endParaRPr lang="en-US"/>
        </a:p>
      </dgm:t>
    </dgm:pt>
    <dgm:pt modelId="{13D51D37-9599-4D35-B13B-7D17920DFF3E}" type="sibTrans" cxnId="{4EFD9C1C-991D-4A25-A8FC-D0235E9E4931}">
      <dgm:prSet/>
      <dgm:spPr/>
      <dgm:t>
        <a:bodyPr/>
        <a:lstStyle/>
        <a:p>
          <a:endParaRPr lang="en-US"/>
        </a:p>
      </dgm:t>
    </dgm:pt>
    <dgm:pt modelId="{5E40BCD7-9C71-4B09-AB86-521C2D884696}">
      <dgm:prSet custT="1"/>
      <dgm:spPr/>
      <dgm:t>
        <a:bodyPr/>
        <a:lstStyle/>
        <a:p>
          <a:r>
            <a:rPr lang="en-US" sz="2000" b="0"/>
            <a:t>More information: </a:t>
          </a:r>
          <a:r>
            <a:rPr lang="en-US" sz="1600" b="0">
              <a:hlinkClick xmlns:r="http://schemas.openxmlformats.org/officeDocument/2006/relationships" r:id="rId1"/>
            </a:rPr>
            <a:t>https://www.marchofdimes.org/</a:t>
          </a:r>
          <a:r>
            <a:rPr lang="en-US" sz="1600" b="0"/>
            <a:t> </a:t>
          </a:r>
          <a:endParaRPr lang="en-US" sz="1600"/>
        </a:p>
      </dgm:t>
    </dgm:pt>
    <dgm:pt modelId="{C9923B77-B991-4461-A640-FA47AE962389}" type="parTrans" cxnId="{018BBCFD-B00F-4A46-9560-C2F413F9FBF4}">
      <dgm:prSet/>
      <dgm:spPr/>
      <dgm:t>
        <a:bodyPr/>
        <a:lstStyle/>
        <a:p>
          <a:endParaRPr lang="en-US"/>
        </a:p>
      </dgm:t>
    </dgm:pt>
    <dgm:pt modelId="{3266652D-3875-45E1-AAAB-AE03565D1E83}" type="sibTrans" cxnId="{018BBCFD-B00F-4A46-9560-C2F413F9FBF4}">
      <dgm:prSet/>
      <dgm:spPr/>
      <dgm:t>
        <a:bodyPr/>
        <a:lstStyle/>
        <a:p>
          <a:endParaRPr lang="en-US"/>
        </a:p>
      </dgm:t>
    </dgm:pt>
    <dgm:pt modelId="{46E3D23A-7DB7-4171-9E87-32AB2D068D1E}">
      <dgm:prSet custT="1">
        <dgm:style>
          <a:lnRef idx="1">
            <a:schemeClr val="accent3"/>
          </a:lnRef>
          <a:fillRef idx="3">
            <a:schemeClr val="accent3"/>
          </a:fillRef>
          <a:effectRef idx="2">
            <a:schemeClr val="accent3"/>
          </a:effectRef>
          <a:fontRef idx="minor">
            <a:schemeClr val="lt1"/>
          </a:fontRef>
        </dgm:style>
      </dgm:prSet>
      <dgm:spPr/>
      <dgm:t>
        <a:bodyPr/>
        <a:lstStyle/>
        <a:p>
          <a:r>
            <a:rPr lang="en-US" sz="2800" b="0"/>
            <a:t>American Heart Association</a:t>
          </a:r>
        </a:p>
      </dgm:t>
    </dgm:pt>
    <dgm:pt modelId="{72B95DEC-F193-4282-84C8-34705D8A3343}" type="parTrans" cxnId="{A6AC5CBD-879D-41DD-8760-CE5BED3C3CC4}">
      <dgm:prSet/>
      <dgm:spPr/>
      <dgm:t>
        <a:bodyPr/>
        <a:lstStyle/>
        <a:p>
          <a:endParaRPr lang="en-US"/>
        </a:p>
      </dgm:t>
    </dgm:pt>
    <dgm:pt modelId="{FACD9C51-2354-4588-96E4-E2E4E1AED57C}" type="sibTrans" cxnId="{A6AC5CBD-879D-41DD-8760-CE5BED3C3CC4}">
      <dgm:prSet/>
      <dgm:spPr/>
      <dgm:t>
        <a:bodyPr/>
        <a:lstStyle/>
        <a:p>
          <a:endParaRPr lang="en-US"/>
        </a:p>
      </dgm:t>
    </dgm:pt>
    <dgm:pt modelId="{F83B7F2A-2F27-4ADF-8A70-2729FE9C29F4}">
      <dgm:prSet/>
      <dgm:spPr/>
      <dgm:t>
        <a:bodyPr/>
        <a:lstStyle/>
        <a:p>
          <a:r>
            <a:rPr lang="en-US" sz="2100" b="0"/>
            <a:t>Focus: Heart attack and stroke prevention and research</a:t>
          </a:r>
          <a:endParaRPr lang="en-US" sz="2100"/>
        </a:p>
      </dgm:t>
    </dgm:pt>
    <dgm:pt modelId="{3A131D3E-66C1-4213-AB35-A0FBE614E8F4}" type="parTrans" cxnId="{50EE4A96-3D50-45AB-9E09-9D6DB49B2AB3}">
      <dgm:prSet/>
      <dgm:spPr/>
      <dgm:t>
        <a:bodyPr/>
        <a:lstStyle/>
        <a:p>
          <a:endParaRPr lang="en-US"/>
        </a:p>
      </dgm:t>
    </dgm:pt>
    <dgm:pt modelId="{5EBE951A-3D9C-4499-94CC-DD9679E6A665}" type="sibTrans" cxnId="{50EE4A96-3D50-45AB-9E09-9D6DB49B2AB3}">
      <dgm:prSet/>
      <dgm:spPr/>
      <dgm:t>
        <a:bodyPr/>
        <a:lstStyle/>
        <a:p>
          <a:endParaRPr lang="en-US"/>
        </a:p>
      </dgm:t>
    </dgm:pt>
    <dgm:pt modelId="{21DA4FE0-AE68-4AD4-9C89-8DA67F66C8AC}">
      <dgm:prSet custT="1"/>
      <dgm:spPr/>
      <dgm:t>
        <a:bodyPr/>
        <a:lstStyle/>
        <a:p>
          <a:r>
            <a:rPr lang="en-US" sz="2100" b="0"/>
            <a:t>More information: </a:t>
          </a:r>
          <a:r>
            <a:rPr lang="en-US" sz="1600" b="0">
              <a:hlinkClick xmlns:r="http://schemas.openxmlformats.org/officeDocument/2006/relationships" r:id="rId2"/>
            </a:rPr>
            <a:t>https://www.heart.org/</a:t>
          </a:r>
          <a:r>
            <a:rPr lang="en-US" sz="1600" b="0"/>
            <a:t> </a:t>
          </a:r>
          <a:endParaRPr lang="en-US" sz="1600"/>
        </a:p>
      </dgm:t>
    </dgm:pt>
    <dgm:pt modelId="{57833AEA-6379-4F61-B6C6-AEAD117843BE}" type="parTrans" cxnId="{EFDA6214-D251-4853-A1B5-2B45BFDBDD26}">
      <dgm:prSet/>
      <dgm:spPr/>
      <dgm:t>
        <a:bodyPr/>
        <a:lstStyle/>
        <a:p>
          <a:endParaRPr lang="en-US"/>
        </a:p>
      </dgm:t>
    </dgm:pt>
    <dgm:pt modelId="{602210A4-0184-4831-9E60-9B6B2CFC5520}" type="sibTrans" cxnId="{EFDA6214-D251-4853-A1B5-2B45BFDBDD26}">
      <dgm:prSet/>
      <dgm:spPr/>
      <dgm:t>
        <a:bodyPr/>
        <a:lstStyle/>
        <a:p>
          <a:endParaRPr lang="en-US"/>
        </a:p>
      </dgm:t>
    </dgm:pt>
    <dgm:pt modelId="{3360DF0B-6277-4757-9D07-27D5CC62A472}">
      <dgm:prSet custT="1">
        <dgm:style>
          <a:lnRef idx="1">
            <a:schemeClr val="accent3"/>
          </a:lnRef>
          <a:fillRef idx="3">
            <a:schemeClr val="accent3"/>
          </a:fillRef>
          <a:effectRef idx="2">
            <a:schemeClr val="accent3"/>
          </a:effectRef>
          <a:fontRef idx="minor">
            <a:schemeClr val="lt1"/>
          </a:fontRef>
        </dgm:style>
      </dgm:prSet>
      <dgm:spPr/>
      <dgm:t>
        <a:bodyPr/>
        <a:lstStyle/>
        <a:p>
          <a:r>
            <a:rPr lang="en-US" sz="2800" b="0"/>
            <a:t>Alzheimer’s Association</a:t>
          </a:r>
        </a:p>
      </dgm:t>
    </dgm:pt>
    <dgm:pt modelId="{AAC4163A-E4CB-427F-987E-BAAB5E4EB848}" type="parTrans" cxnId="{E1F804EB-A49E-4B1E-AC0B-30DD61CBA2DC}">
      <dgm:prSet/>
      <dgm:spPr/>
      <dgm:t>
        <a:bodyPr/>
        <a:lstStyle/>
        <a:p>
          <a:endParaRPr lang="en-US"/>
        </a:p>
      </dgm:t>
    </dgm:pt>
    <dgm:pt modelId="{F5FBB2A7-9460-4E60-9A15-E6572596887B}" type="sibTrans" cxnId="{E1F804EB-A49E-4B1E-AC0B-30DD61CBA2DC}">
      <dgm:prSet/>
      <dgm:spPr/>
      <dgm:t>
        <a:bodyPr/>
        <a:lstStyle/>
        <a:p>
          <a:endParaRPr lang="en-US"/>
        </a:p>
      </dgm:t>
    </dgm:pt>
    <dgm:pt modelId="{31B39BE2-2180-4FEB-A989-CB1DA81AACB2}">
      <dgm:prSet/>
      <dgm:spPr/>
      <dgm:t>
        <a:bodyPr/>
        <a:lstStyle/>
        <a:p>
          <a:r>
            <a:rPr lang="en-US" sz="2200" b="0"/>
            <a:t>Focus: Alzheimer’s &amp; Dementia reduction and research</a:t>
          </a:r>
          <a:endParaRPr lang="en-US" sz="2200"/>
        </a:p>
      </dgm:t>
    </dgm:pt>
    <dgm:pt modelId="{FA66B705-B9FC-4ED4-AFCF-5CAA5765E6E5}" type="parTrans" cxnId="{A9A83EB8-8141-42F0-829A-2545708B947A}">
      <dgm:prSet/>
      <dgm:spPr/>
      <dgm:t>
        <a:bodyPr/>
        <a:lstStyle/>
        <a:p>
          <a:endParaRPr lang="en-US"/>
        </a:p>
      </dgm:t>
    </dgm:pt>
    <dgm:pt modelId="{6E13F4F4-A8BF-4894-8F5F-8924297E1CBE}" type="sibTrans" cxnId="{A9A83EB8-8141-42F0-829A-2545708B947A}">
      <dgm:prSet/>
      <dgm:spPr/>
      <dgm:t>
        <a:bodyPr/>
        <a:lstStyle/>
        <a:p>
          <a:endParaRPr lang="en-US"/>
        </a:p>
      </dgm:t>
    </dgm:pt>
    <dgm:pt modelId="{C2CDC0F9-15AB-4E93-86C2-9BFC07ED8AC2}">
      <dgm:prSet custT="1"/>
      <dgm:spPr/>
      <dgm:t>
        <a:bodyPr/>
        <a:lstStyle/>
        <a:p>
          <a:r>
            <a:rPr lang="en-US" sz="2200" b="0"/>
            <a:t>More information: </a:t>
          </a:r>
          <a:r>
            <a:rPr lang="en-US" sz="1600" b="0">
              <a:hlinkClick xmlns:r="http://schemas.openxmlformats.org/officeDocument/2006/relationships" r:id="rId3"/>
            </a:rPr>
            <a:t>https://www.alz.org/</a:t>
          </a:r>
          <a:r>
            <a:rPr lang="en-US" sz="1600" b="0"/>
            <a:t> </a:t>
          </a:r>
          <a:endParaRPr lang="en-US" sz="1600"/>
        </a:p>
      </dgm:t>
    </dgm:pt>
    <dgm:pt modelId="{F3EF53A4-D0E1-4834-805F-A3F048CF37D5}" type="parTrans" cxnId="{38CB984E-D240-4525-BE2A-5EAAE5DB4E58}">
      <dgm:prSet/>
      <dgm:spPr/>
      <dgm:t>
        <a:bodyPr/>
        <a:lstStyle/>
        <a:p>
          <a:endParaRPr lang="en-US"/>
        </a:p>
      </dgm:t>
    </dgm:pt>
    <dgm:pt modelId="{AFD91948-2162-43C2-AC59-11A297D1C021}" type="sibTrans" cxnId="{38CB984E-D240-4525-BE2A-5EAAE5DB4E58}">
      <dgm:prSet/>
      <dgm:spPr/>
      <dgm:t>
        <a:bodyPr/>
        <a:lstStyle/>
        <a:p>
          <a:endParaRPr lang="en-US"/>
        </a:p>
      </dgm:t>
    </dgm:pt>
    <dgm:pt modelId="{6632FCA0-9D4E-4181-8419-D7CE7C524F79}">
      <dgm:prSet custT="1">
        <dgm:style>
          <a:lnRef idx="1">
            <a:schemeClr val="accent3"/>
          </a:lnRef>
          <a:fillRef idx="3">
            <a:schemeClr val="accent3"/>
          </a:fillRef>
          <a:effectRef idx="2">
            <a:schemeClr val="accent3"/>
          </a:effectRef>
          <a:fontRef idx="minor">
            <a:schemeClr val="lt1"/>
          </a:fontRef>
        </dgm:style>
      </dgm:prSet>
      <dgm:spPr/>
      <dgm:t>
        <a:bodyPr/>
        <a:lstStyle/>
        <a:p>
          <a:r>
            <a:rPr lang="en-US" sz="2800" b="0"/>
            <a:t>American Cancer Society</a:t>
          </a:r>
        </a:p>
      </dgm:t>
    </dgm:pt>
    <dgm:pt modelId="{6E5624A7-1270-498E-93A4-1C7F0FFCBEF8}" type="parTrans" cxnId="{A253F5C7-1BAD-47B0-9364-975C05883F20}">
      <dgm:prSet/>
      <dgm:spPr/>
      <dgm:t>
        <a:bodyPr/>
        <a:lstStyle/>
        <a:p>
          <a:endParaRPr lang="en-US"/>
        </a:p>
      </dgm:t>
    </dgm:pt>
    <dgm:pt modelId="{4C47975B-85E0-4A70-8FC0-F2DB6CD79DD6}" type="sibTrans" cxnId="{A253F5C7-1BAD-47B0-9364-975C05883F20}">
      <dgm:prSet/>
      <dgm:spPr/>
      <dgm:t>
        <a:bodyPr/>
        <a:lstStyle/>
        <a:p>
          <a:endParaRPr lang="en-US"/>
        </a:p>
      </dgm:t>
    </dgm:pt>
    <dgm:pt modelId="{7AE6FA61-299A-4272-B9E2-C40919341D93}">
      <dgm:prSet custT="1"/>
      <dgm:spPr/>
      <dgm:t>
        <a:bodyPr/>
        <a:lstStyle/>
        <a:p>
          <a:r>
            <a:rPr lang="en-US" sz="2100" b="0"/>
            <a:t>More information: </a:t>
          </a:r>
          <a:r>
            <a:rPr lang="en-US" sz="1600" b="0">
              <a:hlinkClick xmlns:r="http://schemas.openxmlformats.org/officeDocument/2006/relationships" r:id="rId4"/>
            </a:rPr>
            <a:t>https://www.cancer.org/about-us/what-we-do.html</a:t>
          </a:r>
          <a:endParaRPr lang="en-US" sz="1600" b="0"/>
        </a:p>
      </dgm:t>
    </dgm:pt>
    <dgm:pt modelId="{17E1EC65-6264-4B58-BDAA-A40EF3C9994F}" type="parTrans" cxnId="{6C1D68A9-D350-413E-B82F-8B612B844187}">
      <dgm:prSet/>
      <dgm:spPr/>
      <dgm:t>
        <a:bodyPr/>
        <a:lstStyle/>
        <a:p>
          <a:endParaRPr lang="en-US"/>
        </a:p>
      </dgm:t>
    </dgm:pt>
    <dgm:pt modelId="{0B3B15BB-A042-44EA-ACCB-12D682D6D6CD}" type="sibTrans" cxnId="{6C1D68A9-D350-413E-B82F-8B612B844187}">
      <dgm:prSet/>
      <dgm:spPr/>
      <dgm:t>
        <a:bodyPr/>
        <a:lstStyle/>
        <a:p>
          <a:endParaRPr lang="en-US"/>
        </a:p>
      </dgm:t>
    </dgm:pt>
    <dgm:pt modelId="{A17D607C-0D31-47C7-818E-50C340ED91A1}">
      <dgm:prSet custT="1"/>
      <dgm:spPr/>
      <dgm:t>
        <a:bodyPr/>
        <a:lstStyle/>
        <a:p>
          <a:r>
            <a:rPr lang="en-US" sz="2100" b="0"/>
            <a:t>Focus: Conduct research to improve treatment; provide support and information</a:t>
          </a:r>
        </a:p>
      </dgm:t>
    </dgm:pt>
    <dgm:pt modelId="{BEBDF258-0725-44AE-8337-EE341ABBE1C0}" type="parTrans" cxnId="{7856C7FA-EBBC-456B-A586-10045C92FDCA}">
      <dgm:prSet/>
      <dgm:spPr/>
      <dgm:t>
        <a:bodyPr/>
        <a:lstStyle/>
        <a:p>
          <a:endParaRPr lang="en-US"/>
        </a:p>
      </dgm:t>
    </dgm:pt>
    <dgm:pt modelId="{2723AD8F-3B38-46D6-BED2-D93E1369E579}" type="sibTrans" cxnId="{7856C7FA-EBBC-456B-A586-10045C92FDCA}">
      <dgm:prSet/>
      <dgm:spPr/>
      <dgm:t>
        <a:bodyPr/>
        <a:lstStyle/>
        <a:p>
          <a:endParaRPr lang="en-US"/>
        </a:p>
      </dgm:t>
    </dgm:pt>
    <dgm:pt modelId="{9CFF9EB8-0214-4DAE-8EDE-4F706A3EEA5F}">
      <dgm:prSet custT="1">
        <dgm:style>
          <a:lnRef idx="1">
            <a:schemeClr val="accent3"/>
          </a:lnRef>
          <a:fillRef idx="3">
            <a:schemeClr val="accent3"/>
          </a:fillRef>
          <a:effectRef idx="2">
            <a:schemeClr val="accent3"/>
          </a:effectRef>
          <a:fontRef idx="minor">
            <a:schemeClr val="lt1"/>
          </a:fontRef>
        </dgm:style>
      </dgm:prSet>
      <dgm:spPr/>
      <dgm:t>
        <a:bodyPr/>
        <a:lstStyle/>
        <a:p>
          <a:r>
            <a:rPr lang="en-US" sz="2800" b="0"/>
            <a:t>American Red Cross </a:t>
          </a:r>
        </a:p>
      </dgm:t>
    </dgm:pt>
    <dgm:pt modelId="{6FF809D5-B0DE-48F2-B012-F1CE647B22B0}" type="parTrans" cxnId="{4649A482-7F72-4476-96BE-4471A74DFF21}">
      <dgm:prSet/>
      <dgm:spPr/>
      <dgm:t>
        <a:bodyPr/>
        <a:lstStyle/>
        <a:p>
          <a:endParaRPr lang="en-US"/>
        </a:p>
      </dgm:t>
    </dgm:pt>
    <dgm:pt modelId="{51998CB3-EA21-4B1E-99E4-2131A6B0EAF3}" type="sibTrans" cxnId="{4649A482-7F72-4476-96BE-4471A74DFF21}">
      <dgm:prSet/>
      <dgm:spPr/>
      <dgm:t>
        <a:bodyPr/>
        <a:lstStyle/>
        <a:p>
          <a:endParaRPr lang="en-US"/>
        </a:p>
      </dgm:t>
    </dgm:pt>
    <dgm:pt modelId="{7FB0A8EE-503F-4829-B6D1-CAD76AF9B237}">
      <dgm:prSet custT="1"/>
      <dgm:spPr/>
      <dgm:t>
        <a:bodyPr/>
        <a:lstStyle/>
        <a:p>
          <a:r>
            <a:rPr lang="en-US" sz="2100" b="0"/>
            <a:t>National disaster relief services, training certifications, blood drives, etc.</a:t>
          </a:r>
        </a:p>
      </dgm:t>
    </dgm:pt>
    <dgm:pt modelId="{5DB3DE02-CD41-4A11-B1E5-189DA02744F9}" type="parTrans" cxnId="{189D8379-78BE-465D-A4B7-B22A3062A939}">
      <dgm:prSet/>
      <dgm:spPr/>
      <dgm:t>
        <a:bodyPr/>
        <a:lstStyle/>
        <a:p>
          <a:endParaRPr lang="en-US"/>
        </a:p>
      </dgm:t>
    </dgm:pt>
    <dgm:pt modelId="{24B7203C-38FA-4A9B-B450-800B43B4A880}" type="sibTrans" cxnId="{189D8379-78BE-465D-A4B7-B22A3062A939}">
      <dgm:prSet/>
      <dgm:spPr/>
      <dgm:t>
        <a:bodyPr/>
        <a:lstStyle/>
        <a:p>
          <a:endParaRPr lang="en-US"/>
        </a:p>
      </dgm:t>
    </dgm:pt>
    <dgm:pt modelId="{42B3F7F5-E7E7-4C31-BD74-95BEC5562428}">
      <dgm:prSet custT="1"/>
      <dgm:spPr/>
      <dgm:t>
        <a:bodyPr/>
        <a:lstStyle/>
        <a:p>
          <a:r>
            <a:rPr lang="en-US" sz="2100" b="0"/>
            <a:t>More information: </a:t>
          </a:r>
          <a:r>
            <a:rPr lang="en-US" sz="1600" b="0">
              <a:hlinkClick xmlns:r="http://schemas.openxmlformats.org/officeDocument/2006/relationships" r:id="rId5"/>
            </a:rPr>
            <a:t>https://www.redcross.org/</a:t>
          </a:r>
          <a:r>
            <a:rPr lang="en-US" sz="1600" b="0"/>
            <a:t> </a:t>
          </a:r>
        </a:p>
      </dgm:t>
    </dgm:pt>
    <dgm:pt modelId="{830F6D15-3738-4F5B-A869-5CADD6554AE3}" type="parTrans" cxnId="{A5584461-CA21-4215-A761-9A8C29B95ABE}">
      <dgm:prSet/>
      <dgm:spPr/>
      <dgm:t>
        <a:bodyPr/>
        <a:lstStyle/>
        <a:p>
          <a:endParaRPr lang="en-US"/>
        </a:p>
      </dgm:t>
    </dgm:pt>
    <dgm:pt modelId="{305C6865-A672-4984-B584-F706401BDBDD}" type="sibTrans" cxnId="{A5584461-CA21-4215-A761-9A8C29B95ABE}">
      <dgm:prSet/>
      <dgm:spPr/>
      <dgm:t>
        <a:bodyPr/>
        <a:lstStyle/>
        <a:p>
          <a:endParaRPr lang="en-US"/>
        </a:p>
      </dgm:t>
    </dgm:pt>
    <dgm:pt modelId="{DA8A3821-3D68-49A3-9693-9B35E5EDCD38}" type="pres">
      <dgm:prSet presAssocID="{0F26C141-76B0-45AD-AAB7-8E000C37B4C0}" presName="linear" presStyleCnt="0">
        <dgm:presLayoutVars>
          <dgm:animLvl val="lvl"/>
          <dgm:resizeHandles val="exact"/>
        </dgm:presLayoutVars>
      </dgm:prSet>
      <dgm:spPr/>
    </dgm:pt>
    <dgm:pt modelId="{49DAFD19-EA1C-487C-A768-A484F5DD191C}" type="pres">
      <dgm:prSet presAssocID="{01314DB8-CD91-42D2-96B7-C371C0EA7B9B}" presName="parentText" presStyleLbl="node1" presStyleIdx="0" presStyleCnt="5" custScaleY="110151">
        <dgm:presLayoutVars>
          <dgm:chMax val="0"/>
          <dgm:bulletEnabled val="1"/>
        </dgm:presLayoutVars>
      </dgm:prSet>
      <dgm:spPr/>
    </dgm:pt>
    <dgm:pt modelId="{E1643C53-4D32-4706-98A5-1F8600DCBA4C}" type="pres">
      <dgm:prSet presAssocID="{01314DB8-CD91-42D2-96B7-C371C0EA7B9B}" presName="childText" presStyleLbl="revTx" presStyleIdx="0" presStyleCnt="5" custScaleY="138440">
        <dgm:presLayoutVars>
          <dgm:bulletEnabled val="1"/>
        </dgm:presLayoutVars>
      </dgm:prSet>
      <dgm:spPr/>
    </dgm:pt>
    <dgm:pt modelId="{4876AA38-CBE4-4CF2-935A-1316B5C2D5E5}" type="pres">
      <dgm:prSet presAssocID="{46E3D23A-7DB7-4171-9E87-32AB2D068D1E}" presName="parentText" presStyleLbl="node1" presStyleIdx="1" presStyleCnt="5">
        <dgm:presLayoutVars>
          <dgm:chMax val="0"/>
          <dgm:bulletEnabled val="1"/>
        </dgm:presLayoutVars>
      </dgm:prSet>
      <dgm:spPr/>
    </dgm:pt>
    <dgm:pt modelId="{719801C0-D9DB-4D9D-9DF2-E5957979792F}" type="pres">
      <dgm:prSet presAssocID="{46E3D23A-7DB7-4171-9E87-32AB2D068D1E}" presName="childText" presStyleLbl="revTx" presStyleIdx="1" presStyleCnt="5" custScaleY="134554">
        <dgm:presLayoutVars>
          <dgm:bulletEnabled val="1"/>
        </dgm:presLayoutVars>
      </dgm:prSet>
      <dgm:spPr/>
    </dgm:pt>
    <dgm:pt modelId="{18282F6E-B4BB-4A77-AB8E-BDBFB1F76350}" type="pres">
      <dgm:prSet presAssocID="{3360DF0B-6277-4757-9D07-27D5CC62A472}" presName="parentText" presStyleLbl="node1" presStyleIdx="2" presStyleCnt="5">
        <dgm:presLayoutVars>
          <dgm:chMax val="0"/>
          <dgm:bulletEnabled val="1"/>
        </dgm:presLayoutVars>
      </dgm:prSet>
      <dgm:spPr/>
    </dgm:pt>
    <dgm:pt modelId="{B1FD5C5B-7482-439D-B222-3E113AB69BC6}" type="pres">
      <dgm:prSet presAssocID="{3360DF0B-6277-4757-9D07-27D5CC62A472}" presName="childText" presStyleLbl="revTx" presStyleIdx="2" presStyleCnt="5" custScaleY="136402">
        <dgm:presLayoutVars>
          <dgm:bulletEnabled val="1"/>
        </dgm:presLayoutVars>
      </dgm:prSet>
      <dgm:spPr/>
    </dgm:pt>
    <dgm:pt modelId="{51530D0F-5336-4CD7-BFE2-D2A91B766CFD}" type="pres">
      <dgm:prSet presAssocID="{6632FCA0-9D4E-4181-8419-D7CE7C524F79}" presName="parentText" presStyleLbl="node1" presStyleIdx="3" presStyleCnt="5" custLinFactNeighborX="1043">
        <dgm:presLayoutVars>
          <dgm:chMax val="0"/>
          <dgm:bulletEnabled val="1"/>
        </dgm:presLayoutVars>
      </dgm:prSet>
      <dgm:spPr/>
    </dgm:pt>
    <dgm:pt modelId="{10AB000B-2800-4900-90E6-A651118A6BF5}" type="pres">
      <dgm:prSet presAssocID="{6632FCA0-9D4E-4181-8419-D7CE7C524F79}" presName="childText" presStyleLbl="revTx" presStyleIdx="3" presStyleCnt="5" custScaleY="164438">
        <dgm:presLayoutVars>
          <dgm:bulletEnabled val="1"/>
        </dgm:presLayoutVars>
      </dgm:prSet>
      <dgm:spPr/>
    </dgm:pt>
    <dgm:pt modelId="{13021CC8-A7BC-4AB9-B4FE-88EC19564E58}" type="pres">
      <dgm:prSet presAssocID="{9CFF9EB8-0214-4DAE-8EDE-4F706A3EEA5F}" presName="parentText" presStyleLbl="node1" presStyleIdx="4" presStyleCnt="5">
        <dgm:presLayoutVars>
          <dgm:chMax val="0"/>
          <dgm:bulletEnabled val="1"/>
        </dgm:presLayoutVars>
      </dgm:prSet>
      <dgm:spPr/>
    </dgm:pt>
    <dgm:pt modelId="{0C8D08C5-0F9B-421B-AAB5-0966839307AD}" type="pres">
      <dgm:prSet presAssocID="{9CFF9EB8-0214-4DAE-8EDE-4F706A3EEA5F}" presName="childText" presStyleLbl="revTx" presStyleIdx="4" presStyleCnt="5">
        <dgm:presLayoutVars>
          <dgm:bulletEnabled val="1"/>
        </dgm:presLayoutVars>
      </dgm:prSet>
      <dgm:spPr/>
    </dgm:pt>
  </dgm:ptLst>
  <dgm:cxnLst>
    <dgm:cxn modelId="{EFDA6214-D251-4853-A1B5-2B45BFDBDD26}" srcId="{46E3D23A-7DB7-4171-9E87-32AB2D068D1E}" destId="{21DA4FE0-AE68-4AD4-9C89-8DA67F66C8AC}" srcOrd="1" destOrd="0" parTransId="{57833AEA-6379-4F61-B6C6-AEAD117843BE}" sibTransId="{602210A4-0184-4831-9E60-9B6B2CFC5520}"/>
    <dgm:cxn modelId="{5C030C1A-7587-465E-A16B-4963552EA771}" type="presOf" srcId="{3360DF0B-6277-4757-9D07-27D5CC62A472}" destId="{18282F6E-B4BB-4A77-AB8E-BDBFB1F76350}" srcOrd="0" destOrd="0" presId="urn:microsoft.com/office/officeart/2005/8/layout/vList2"/>
    <dgm:cxn modelId="{4EFD9C1C-991D-4A25-A8FC-D0235E9E4931}" srcId="{01314DB8-CD91-42D2-96B7-C371C0EA7B9B}" destId="{F049D3FA-A261-4442-9AD6-5B37A5D2236F}" srcOrd="0" destOrd="0" parTransId="{DA030E80-94FC-426D-88C5-593136287E88}" sibTransId="{13D51D37-9599-4D35-B13B-7D17920DFF3E}"/>
    <dgm:cxn modelId="{0B82D834-BCF5-4000-87E0-184189958384}" type="presOf" srcId="{9CFF9EB8-0214-4DAE-8EDE-4F706A3EEA5F}" destId="{13021CC8-A7BC-4AB9-B4FE-88EC19564E58}" srcOrd="0" destOrd="0" presId="urn:microsoft.com/office/officeart/2005/8/layout/vList2"/>
    <dgm:cxn modelId="{A5584461-CA21-4215-A761-9A8C29B95ABE}" srcId="{9CFF9EB8-0214-4DAE-8EDE-4F706A3EEA5F}" destId="{42B3F7F5-E7E7-4C31-BD74-95BEC5562428}" srcOrd="1" destOrd="0" parTransId="{830F6D15-3738-4F5B-A869-5CADD6554AE3}" sibTransId="{305C6865-A672-4984-B584-F706401BDBDD}"/>
    <dgm:cxn modelId="{E5F64A67-E516-4269-9171-4F434B691EEC}" type="presOf" srcId="{F049D3FA-A261-4442-9AD6-5B37A5D2236F}" destId="{E1643C53-4D32-4706-98A5-1F8600DCBA4C}" srcOrd="0" destOrd="0" presId="urn:microsoft.com/office/officeart/2005/8/layout/vList2"/>
    <dgm:cxn modelId="{DA199A6B-1DDB-4424-8B0F-91172989A9E2}" type="presOf" srcId="{6632FCA0-9D4E-4181-8419-D7CE7C524F79}" destId="{51530D0F-5336-4CD7-BFE2-D2A91B766CFD}" srcOrd="0" destOrd="0" presId="urn:microsoft.com/office/officeart/2005/8/layout/vList2"/>
    <dgm:cxn modelId="{AE09E66C-76DD-410F-831F-DFCBB842ACA6}" type="presOf" srcId="{A17D607C-0D31-47C7-818E-50C340ED91A1}" destId="{10AB000B-2800-4900-90E6-A651118A6BF5}" srcOrd="0" destOrd="0" presId="urn:microsoft.com/office/officeart/2005/8/layout/vList2"/>
    <dgm:cxn modelId="{DFF0616E-AB8E-4016-ADAA-7A21C71C2251}" type="presOf" srcId="{21DA4FE0-AE68-4AD4-9C89-8DA67F66C8AC}" destId="{719801C0-D9DB-4D9D-9DF2-E5957979792F}" srcOrd="0" destOrd="1" presId="urn:microsoft.com/office/officeart/2005/8/layout/vList2"/>
    <dgm:cxn modelId="{38CB984E-D240-4525-BE2A-5EAAE5DB4E58}" srcId="{3360DF0B-6277-4757-9D07-27D5CC62A472}" destId="{C2CDC0F9-15AB-4E93-86C2-9BFC07ED8AC2}" srcOrd="1" destOrd="0" parTransId="{F3EF53A4-D0E1-4834-805F-A3F048CF37D5}" sibTransId="{AFD91948-2162-43C2-AC59-11A297D1C021}"/>
    <dgm:cxn modelId="{9FA0C650-8FD5-4F71-9977-BBD5C62A2E7F}" type="presOf" srcId="{31B39BE2-2180-4FEB-A989-CB1DA81AACB2}" destId="{B1FD5C5B-7482-439D-B222-3E113AB69BC6}" srcOrd="0" destOrd="0" presId="urn:microsoft.com/office/officeart/2005/8/layout/vList2"/>
    <dgm:cxn modelId="{96574E58-978A-46E0-9880-39CEC99B6ECE}" type="presOf" srcId="{C2CDC0F9-15AB-4E93-86C2-9BFC07ED8AC2}" destId="{B1FD5C5B-7482-439D-B222-3E113AB69BC6}" srcOrd="0" destOrd="1" presId="urn:microsoft.com/office/officeart/2005/8/layout/vList2"/>
    <dgm:cxn modelId="{189D8379-78BE-465D-A4B7-B22A3062A939}" srcId="{9CFF9EB8-0214-4DAE-8EDE-4F706A3EEA5F}" destId="{7FB0A8EE-503F-4829-B6D1-CAD76AF9B237}" srcOrd="0" destOrd="0" parTransId="{5DB3DE02-CD41-4A11-B1E5-189DA02744F9}" sibTransId="{24B7203C-38FA-4A9B-B450-800B43B4A880}"/>
    <dgm:cxn modelId="{4649A482-7F72-4476-96BE-4471A74DFF21}" srcId="{0F26C141-76B0-45AD-AAB7-8E000C37B4C0}" destId="{9CFF9EB8-0214-4DAE-8EDE-4F706A3EEA5F}" srcOrd="4" destOrd="0" parTransId="{6FF809D5-B0DE-48F2-B012-F1CE647B22B0}" sibTransId="{51998CB3-EA21-4B1E-99E4-2131A6B0EAF3}"/>
    <dgm:cxn modelId="{6F878884-E877-464C-995D-51C2B1DA2A34}" type="presOf" srcId="{46E3D23A-7DB7-4171-9E87-32AB2D068D1E}" destId="{4876AA38-CBE4-4CF2-935A-1316B5C2D5E5}" srcOrd="0" destOrd="0" presId="urn:microsoft.com/office/officeart/2005/8/layout/vList2"/>
    <dgm:cxn modelId="{6D820A8D-3DD4-467B-BABA-F117A8E95512}" type="presOf" srcId="{7AE6FA61-299A-4272-B9E2-C40919341D93}" destId="{10AB000B-2800-4900-90E6-A651118A6BF5}" srcOrd="0" destOrd="1" presId="urn:microsoft.com/office/officeart/2005/8/layout/vList2"/>
    <dgm:cxn modelId="{50EE4A96-3D50-45AB-9E09-9D6DB49B2AB3}" srcId="{46E3D23A-7DB7-4171-9E87-32AB2D068D1E}" destId="{F83B7F2A-2F27-4ADF-8A70-2729FE9C29F4}" srcOrd="0" destOrd="0" parTransId="{3A131D3E-66C1-4213-AB35-A0FBE614E8F4}" sibTransId="{5EBE951A-3D9C-4499-94CC-DD9679E6A665}"/>
    <dgm:cxn modelId="{FA67939B-F205-4F87-BA2C-1BDCACA8FB75}" type="presOf" srcId="{01314DB8-CD91-42D2-96B7-C371C0EA7B9B}" destId="{49DAFD19-EA1C-487C-A768-A484F5DD191C}" srcOrd="0" destOrd="0" presId="urn:microsoft.com/office/officeart/2005/8/layout/vList2"/>
    <dgm:cxn modelId="{DD923D9D-5EC5-4B2F-923E-0221CAE2A9EC}" type="presOf" srcId="{F83B7F2A-2F27-4ADF-8A70-2729FE9C29F4}" destId="{719801C0-D9DB-4D9D-9DF2-E5957979792F}" srcOrd="0" destOrd="0" presId="urn:microsoft.com/office/officeart/2005/8/layout/vList2"/>
    <dgm:cxn modelId="{6C1D68A9-D350-413E-B82F-8B612B844187}" srcId="{6632FCA0-9D4E-4181-8419-D7CE7C524F79}" destId="{7AE6FA61-299A-4272-B9E2-C40919341D93}" srcOrd="1" destOrd="0" parTransId="{17E1EC65-6264-4B58-BDAA-A40EF3C9994F}" sibTransId="{0B3B15BB-A042-44EA-ACCB-12D682D6D6CD}"/>
    <dgm:cxn modelId="{A9A83EB8-8141-42F0-829A-2545708B947A}" srcId="{3360DF0B-6277-4757-9D07-27D5CC62A472}" destId="{31B39BE2-2180-4FEB-A989-CB1DA81AACB2}" srcOrd="0" destOrd="0" parTransId="{FA66B705-B9FC-4ED4-AFCF-5CAA5765E6E5}" sibTransId="{6E13F4F4-A8BF-4894-8F5F-8924297E1CBE}"/>
    <dgm:cxn modelId="{A6AC5CBD-879D-41DD-8760-CE5BED3C3CC4}" srcId="{0F26C141-76B0-45AD-AAB7-8E000C37B4C0}" destId="{46E3D23A-7DB7-4171-9E87-32AB2D068D1E}" srcOrd="1" destOrd="0" parTransId="{72B95DEC-F193-4282-84C8-34705D8A3343}" sibTransId="{FACD9C51-2354-4588-96E4-E2E4E1AED57C}"/>
    <dgm:cxn modelId="{A253F5C7-1BAD-47B0-9364-975C05883F20}" srcId="{0F26C141-76B0-45AD-AAB7-8E000C37B4C0}" destId="{6632FCA0-9D4E-4181-8419-D7CE7C524F79}" srcOrd="3" destOrd="0" parTransId="{6E5624A7-1270-498E-93A4-1C7F0FFCBEF8}" sibTransId="{4C47975B-85E0-4A70-8FC0-F2DB6CD79DD6}"/>
    <dgm:cxn modelId="{4B32CDCA-1D0B-400E-9496-C60F7DBD0910}" type="presOf" srcId="{5E40BCD7-9C71-4B09-AB86-521C2D884696}" destId="{E1643C53-4D32-4706-98A5-1F8600DCBA4C}" srcOrd="0" destOrd="1" presId="urn:microsoft.com/office/officeart/2005/8/layout/vList2"/>
    <dgm:cxn modelId="{ADE923CE-F70A-4E8F-9B8C-8085BA053C18}" srcId="{0F26C141-76B0-45AD-AAB7-8E000C37B4C0}" destId="{01314DB8-CD91-42D2-96B7-C371C0EA7B9B}" srcOrd="0" destOrd="0" parTransId="{CC891C1F-53C3-458F-869B-EFCE3EEA1EB4}" sibTransId="{CEA24D9E-AB75-4F83-BC92-6F3B827EFBD8}"/>
    <dgm:cxn modelId="{63B53CE3-CE94-4429-A3F9-697FB1E1A8B6}" type="presOf" srcId="{42B3F7F5-E7E7-4C31-BD74-95BEC5562428}" destId="{0C8D08C5-0F9B-421B-AAB5-0966839307AD}" srcOrd="0" destOrd="1" presId="urn:microsoft.com/office/officeart/2005/8/layout/vList2"/>
    <dgm:cxn modelId="{E1F804EB-A49E-4B1E-AC0B-30DD61CBA2DC}" srcId="{0F26C141-76B0-45AD-AAB7-8E000C37B4C0}" destId="{3360DF0B-6277-4757-9D07-27D5CC62A472}" srcOrd="2" destOrd="0" parTransId="{AAC4163A-E4CB-427F-987E-BAAB5E4EB848}" sibTransId="{F5FBB2A7-9460-4E60-9A15-E6572596887B}"/>
    <dgm:cxn modelId="{DF7577EC-3692-41D9-A426-ECB5B95C3E81}" type="presOf" srcId="{7FB0A8EE-503F-4829-B6D1-CAD76AF9B237}" destId="{0C8D08C5-0F9B-421B-AAB5-0966839307AD}" srcOrd="0" destOrd="0" presId="urn:microsoft.com/office/officeart/2005/8/layout/vList2"/>
    <dgm:cxn modelId="{B906CFF1-7D01-493A-A7EC-AB0C3D2A9F4B}" type="presOf" srcId="{0F26C141-76B0-45AD-AAB7-8E000C37B4C0}" destId="{DA8A3821-3D68-49A3-9693-9B35E5EDCD38}" srcOrd="0" destOrd="0" presId="urn:microsoft.com/office/officeart/2005/8/layout/vList2"/>
    <dgm:cxn modelId="{7856C7FA-EBBC-456B-A586-10045C92FDCA}" srcId="{6632FCA0-9D4E-4181-8419-D7CE7C524F79}" destId="{A17D607C-0D31-47C7-818E-50C340ED91A1}" srcOrd="0" destOrd="0" parTransId="{BEBDF258-0725-44AE-8337-EE341ABBE1C0}" sibTransId="{2723AD8F-3B38-46D6-BED2-D93E1369E579}"/>
    <dgm:cxn modelId="{018BBCFD-B00F-4A46-9560-C2F413F9FBF4}" srcId="{01314DB8-CD91-42D2-96B7-C371C0EA7B9B}" destId="{5E40BCD7-9C71-4B09-AB86-521C2D884696}" srcOrd="1" destOrd="0" parTransId="{C9923B77-B991-4461-A640-FA47AE962389}" sibTransId="{3266652D-3875-45E1-AAAB-AE03565D1E83}"/>
    <dgm:cxn modelId="{BE44C2F6-1C2B-4F7D-8E0B-D4BB25EF99C1}" type="presParOf" srcId="{DA8A3821-3D68-49A3-9693-9B35E5EDCD38}" destId="{49DAFD19-EA1C-487C-A768-A484F5DD191C}" srcOrd="0" destOrd="0" presId="urn:microsoft.com/office/officeart/2005/8/layout/vList2"/>
    <dgm:cxn modelId="{C52774A1-BD3B-4EA2-ABD2-E6EE966D3B07}" type="presParOf" srcId="{DA8A3821-3D68-49A3-9693-9B35E5EDCD38}" destId="{E1643C53-4D32-4706-98A5-1F8600DCBA4C}" srcOrd="1" destOrd="0" presId="urn:microsoft.com/office/officeart/2005/8/layout/vList2"/>
    <dgm:cxn modelId="{4B10580E-62BE-4D72-B89F-C7E98256A2C7}" type="presParOf" srcId="{DA8A3821-3D68-49A3-9693-9B35E5EDCD38}" destId="{4876AA38-CBE4-4CF2-935A-1316B5C2D5E5}" srcOrd="2" destOrd="0" presId="urn:microsoft.com/office/officeart/2005/8/layout/vList2"/>
    <dgm:cxn modelId="{8904273D-E60A-4A54-A7F4-5A38F019D823}" type="presParOf" srcId="{DA8A3821-3D68-49A3-9693-9B35E5EDCD38}" destId="{719801C0-D9DB-4D9D-9DF2-E5957979792F}" srcOrd="3" destOrd="0" presId="urn:microsoft.com/office/officeart/2005/8/layout/vList2"/>
    <dgm:cxn modelId="{25F1CA22-DCFC-44BC-A380-0EF0F996BD89}" type="presParOf" srcId="{DA8A3821-3D68-49A3-9693-9B35E5EDCD38}" destId="{18282F6E-B4BB-4A77-AB8E-BDBFB1F76350}" srcOrd="4" destOrd="0" presId="urn:microsoft.com/office/officeart/2005/8/layout/vList2"/>
    <dgm:cxn modelId="{07274AE9-0E88-4134-82E7-8864B4F744B9}" type="presParOf" srcId="{DA8A3821-3D68-49A3-9693-9B35E5EDCD38}" destId="{B1FD5C5B-7482-439D-B222-3E113AB69BC6}" srcOrd="5" destOrd="0" presId="urn:microsoft.com/office/officeart/2005/8/layout/vList2"/>
    <dgm:cxn modelId="{ACE7BD47-9C4A-4E5F-80CE-C5D9D9122C79}" type="presParOf" srcId="{DA8A3821-3D68-49A3-9693-9B35E5EDCD38}" destId="{51530D0F-5336-4CD7-BFE2-D2A91B766CFD}" srcOrd="6" destOrd="0" presId="urn:microsoft.com/office/officeart/2005/8/layout/vList2"/>
    <dgm:cxn modelId="{3C164012-8BA7-40FF-8E77-3222AFDF0223}" type="presParOf" srcId="{DA8A3821-3D68-49A3-9693-9B35E5EDCD38}" destId="{10AB000B-2800-4900-90E6-A651118A6BF5}" srcOrd="7" destOrd="0" presId="urn:microsoft.com/office/officeart/2005/8/layout/vList2"/>
    <dgm:cxn modelId="{508A6482-E5F0-4672-8E5F-7B459E3B7C2B}" type="presParOf" srcId="{DA8A3821-3D68-49A3-9693-9B35E5EDCD38}" destId="{13021CC8-A7BC-4AB9-B4FE-88EC19564E58}" srcOrd="8" destOrd="0" presId="urn:microsoft.com/office/officeart/2005/8/layout/vList2"/>
    <dgm:cxn modelId="{896F85D3-3DBA-4275-93F4-F873D2C66147}" type="presParOf" srcId="{DA8A3821-3D68-49A3-9693-9B35E5EDCD38}" destId="{0C8D08C5-0F9B-421B-AAB5-0966839307AD}"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8446C1B-DE35-4AF2-820E-99DDC2028C40}"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0765AB79-3D5F-4EF7-85AA-CEBBEFFB208D}">
      <dgm:prSet phldrT="[Text]"/>
      <dgm:spPr>
        <a:solidFill>
          <a:schemeClr val="accent3">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Identify problem</a:t>
          </a:r>
        </a:p>
      </dgm:t>
    </dgm:pt>
    <dgm:pt modelId="{BF7FD743-9A76-4B02-9639-A274E91A8BA8}" type="parTrans" cxnId="{E5FD1A5F-14B5-4A3A-BCE5-6E112AB7EA25}">
      <dgm:prSet/>
      <dgm:spPr/>
      <dgm:t>
        <a:bodyPr/>
        <a:lstStyle/>
        <a:p>
          <a:endParaRPr lang="en-US"/>
        </a:p>
      </dgm:t>
    </dgm:pt>
    <dgm:pt modelId="{5CADA9FC-246C-4229-AE55-9B199BC5EE6A}" type="sibTrans" cxnId="{E5FD1A5F-14B5-4A3A-BCE5-6E112AB7EA25}">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03EDD9DD-4C8B-4E8C-998C-CDC6DFA97DBE}">
      <dgm:prSet phldrT="[Text]"/>
      <dgm:spPr>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Gather information</a:t>
          </a:r>
        </a:p>
      </dgm:t>
    </dgm:pt>
    <dgm:pt modelId="{F41080A4-CB3E-48BA-8E62-E6AE73A49A02}" type="parTrans" cxnId="{A631EE05-2A33-440A-8842-BBEF67A6CE2E}">
      <dgm:prSet/>
      <dgm:spPr/>
      <dgm:t>
        <a:bodyPr/>
        <a:lstStyle/>
        <a:p>
          <a:endParaRPr lang="en-US"/>
        </a:p>
      </dgm:t>
    </dgm:pt>
    <dgm:pt modelId="{E7C3A94B-5A1D-48EB-AAF2-F9268B9BDF6D}" type="sibTrans" cxnId="{A631EE05-2A33-440A-8842-BBEF67A6CE2E}">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7A24E551-BF94-40CC-96A6-6557C85B0ECE}">
      <dgm:prSet phldrT="[Text]"/>
      <dgm:spPr>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Identify possible solutions</a:t>
          </a:r>
        </a:p>
      </dgm:t>
    </dgm:pt>
    <dgm:pt modelId="{CE75DBC9-4D76-4FA9-97CD-BC024B4E3C54}" type="parTrans" cxnId="{C70D4F64-87B0-4DCD-BFA0-267D5DB36514}">
      <dgm:prSet/>
      <dgm:spPr/>
      <dgm:t>
        <a:bodyPr/>
        <a:lstStyle/>
        <a:p>
          <a:endParaRPr lang="en-US"/>
        </a:p>
      </dgm:t>
    </dgm:pt>
    <dgm:pt modelId="{92FD8CE2-9D34-4D68-98E1-0FB529603BA0}" type="sibTrans" cxnId="{C70D4F64-87B0-4DCD-BFA0-267D5DB36514}">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A5371E83-6C5D-48AE-881F-C20C98D48857}">
      <dgm:prSet phldrT="[Text]"/>
      <dgm:spPr>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Select &amp; implement solution</a:t>
          </a:r>
        </a:p>
      </dgm:t>
    </dgm:pt>
    <dgm:pt modelId="{8D50DC74-8720-4196-9B53-8AFE0B684A3D}" type="parTrans" cxnId="{324FCD0C-51C1-4B25-A3B0-24350DCB083B}">
      <dgm:prSet/>
      <dgm:spPr/>
      <dgm:t>
        <a:bodyPr/>
        <a:lstStyle/>
        <a:p>
          <a:endParaRPr lang="en-US"/>
        </a:p>
      </dgm:t>
    </dgm:pt>
    <dgm:pt modelId="{DE36F856-EAD7-42BC-9B61-EEE22EB8D298}" type="sibTrans" cxnId="{324FCD0C-51C1-4B25-A3B0-24350DCB083B}">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88ECDBF8-C284-41FB-998A-0819A880F364}">
      <dgm:prSet phldrT="[Tex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Evaluate &amp; revise</a:t>
          </a:r>
        </a:p>
      </dgm:t>
    </dgm:pt>
    <dgm:pt modelId="{579E19E1-693B-44A0-97E5-2117A49E2F4D}" type="parTrans" cxnId="{14C947D5-4763-478A-BB0C-313C593AE0A6}">
      <dgm:prSet/>
      <dgm:spPr/>
      <dgm:t>
        <a:bodyPr/>
        <a:lstStyle/>
        <a:p>
          <a:endParaRPr lang="en-US"/>
        </a:p>
      </dgm:t>
    </dgm:pt>
    <dgm:pt modelId="{0E6FBA06-BE9A-46C5-845C-2C6C04CE359C}" type="sibTrans" cxnId="{14C947D5-4763-478A-BB0C-313C593AE0A6}">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79F4BCCE-D2D4-45F7-9C47-A0AD43F6873C}" type="pres">
      <dgm:prSet presAssocID="{08446C1B-DE35-4AF2-820E-99DDC2028C40}" presName="cycle" presStyleCnt="0">
        <dgm:presLayoutVars>
          <dgm:dir/>
          <dgm:resizeHandles val="exact"/>
        </dgm:presLayoutVars>
      </dgm:prSet>
      <dgm:spPr/>
    </dgm:pt>
    <dgm:pt modelId="{0901DB4B-ED60-4884-A42A-37C4C5E41808}" type="pres">
      <dgm:prSet presAssocID="{0765AB79-3D5F-4EF7-85AA-CEBBEFFB208D}" presName="node" presStyleLbl="node1" presStyleIdx="0" presStyleCnt="5">
        <dgm:presLayoutVars>
          <dgm:bulletEnabled val="1"/>
        </dgm:presLayoutVars>
      </dgm:prSet>
      <dgm:spPr/>
    </dgm:pt>
    <dgm:pt modelId="{1E485342-2AA8-4746-B9A4-4B8145D73E69}" type="pres">
      <dgm:prSet presAssocID="{5CADA9FC-246C-4229-AE55-9B199BC5EE6A}" presName="sibTrans" presStyleLbl="sibTrans2D1" presStyleIdx="0" presStyleCnt="5"/>
      <dgm:spPr/>
    </dgm:pt>
    <dgm:pt modelId="{49BEBB32-65D6-49EA-9409-E93CEFAE749B}" type="pres">
      <dgm:prSet presAssocID="{5CADA9FC-246C-4229-AE55-9B199BC5EE6A}" presName="connectorText" presStyleLbl="sibTrans2D1" presStyleIdx="0" presStyleCnt="5"/>
      <dgm:spPr/>
    </dgm:pt>
    <dgm:pt modelId="{76947E35-C156-4546-8CF0-01CF97325CF3}" type="pres">
      <dgm:prSet presAssocID="{03EDD9DD-4C8B-4E8C-998C-CDC6DFA97DBE}" presName="node" presStyleLbl="node1" presStyleIdx="1" presStyleCnt="5">
        <dgm:presLayoutVars>
          <dgm:bulletEnabled val="1"/>
        </dgm:presLayoutVars>
      </dgm:prSet>
      <dgm:spPr/>
    </dgm:pt>
    <dgm:pt modelId="{E13FD325-94D1-4A60-89D9-8E82C3D7790D}" type="pres">
      <dgm:prSet presAssocID="{E7C3A94B-5A1D-48EB-AAF2-F9268B9BDF6D}" presName="sibTrans" presStyleLbl="sibTrans2D1" presStyleIdx="1" presStyleCnt="5"/>
      <dgm:spPr/>
    </dgm:pt>
    <dgm:pt modelId="{D3CE8919-DD9F-42A0-9326-F1C1DF78BB72}" type="pres">
      <dgm:prSet presAssocID="{E7C3A94B-5A1D-48EB-AAF2-F9268B9BDF6D}" presName="connectorText" presStyleLbl="sibTrans2D1" presStyleIdx="1" presStyleCnt="5"/>
      <dgm:spPr/>
    </dgm:pt>
    <dgm:pt modelId="{60848A7C-AB1B-44FE-9867-BED6356F250A}" type="pres">
      <dgm:prSet presAssocID="{7A24E551-BF94-40CC-96A6-6557C85B0ECE}" presName="node" presStyleLbl="node1" presStyleIdx="2" presStyleCnt="5">
        <dgm:presLayoutVars>
          <dgm:bulletEnabled val="1"/>
        </dgm:presLayoutVars>
      </dgm:prSet>
      <dgm:spPr/>
    </dgm:pt>
    <dgm:pt modelId="{76D80C9F-7205-4754-A026-B35D33C1C293}" type="pres">
      <dgm:prSet presAssocID="{92FD8CE2-9D34-4D68-98E1-0FB529603BA0}" presName="sibTrans" presStyleLbl="sibTrans2D1" presStyleIdx="2" presStyleCnt="5"/>
      <dgm:spPr/>
    </dgm:pt>
    <dgm:pt modelId="{8B9024C2-A404-4E9D-BBB0-323B4AA61E2A}" type="pres">
      <dgm:prSet presAssocID="{92FD8CE2-9D34-4D68-98E1-0FB529603BA0}" presName="connectorText" presStyleLbl="sibTrans2D1" presStyleIdx="2" presStyleCnt="5"/>
      <dgm:spPr/>
    </dgm:pt>
    <dgm:pt modelId="{BEC3BC52-1C74-4FCC-974F-E6E2A04F7283}" type="pres">
      <dgm:prSet presAssocID="{A5371E83-6C5D-48AE-881F-C20C98D48857}" presName="node" presStyleLbl="node1" presStyleIdx="3" presStyleCnt="5">
        <dgm:presLayoutVars>
          <dgm:bulletEnabled val="1"/>
        </dgm:presLayoutVars>
      </dgm:prSet>
      <dgm:spPr/>
    </dgm:pt>
    <dgm:pt modelId="{B30CF09F-0572-4385-9087-E52B4FFEC08F}" type="pres">
      <dgm:prSet presAssocID="{DE36F856-EAD7-42BC-9B61-EEE22EB8D298}" presName="sibTrans" presStyleLbl="sibTrans2D1" presStyleIdx="3" presStyleCnt="5"/>
      <dgm:spPr/>
    </dgm:pt>
    <dgm:pt modelId="{87F944F2-B407-433D-9B46-6BF8515A6192}" type="pres">
      <dgm:prSet presAssocID="{DE36F856-EAD7-42BC-9B61-EEE22EB8D298}" presName="connectorText" presStyleLbl="sibTrans2D1" presStyleIdx="3" presStyleCnt="5"/>
      <dgm:spPr/>
    </dgm:pt>
    <dgm:pt modelId="{95E6705D-04D5-4CE4-B4A2-875A93321E60}" type="pres">
      <dgm:prSet presAssocID="{88ECDBF8-C284-41FB-998A-0819A880F364}" presName="node" presStyleLbl="node1" presStyleIdx="4" presStyleCnt="5">
        <dgm:presLayoutVars>
          <dgm:bulletEnabled val="1"/>
        </dgm:presLayoutVars>
      </dgm:prSet>
      <dgm:spPr/>
    </dgm:pt>
    <dgm:pt modelId="{D68E631F-BA8F-4A21-AD30-56C7EF0904D9}" type="pres">
      <dgm:prSet presAssocID="{0E6FBA06-BE9A-46C5-845C-2C6C04CE359C}" presName="sibTrans" presStyleLbl="sibTrans2D1" presStyleIdx="4" presStyleCnt="5"/>
      <dgm:spPr/>
    </dgm:pt>
    <dgm:pt modelId="{C71D140F-3F1F-465A-822C-4BABCF6F848D}" type="pres">
      <dgm:prSet presAssocID="{0E6FBA06-BE9A-46C5-845C-2C6C04CE359C}" presName="connectorText" presStyleLbl="sibTrans2D1" presStyleIdx="4" presStyleCnt="5"/>
      <dgm:spPr/>
    </dgm:pt>
  </dgm:ptLst>
  <dgm:cxnLst>
    <dgm:cxn modelId="{A631EE05-2A33-440A-8842-BBEF67A6CE2E}" srcId="{08446C1B-DE35-4AF2-820E-99DDC2028C40}" destId="{03EDD9DD-4C8B-4E8C-998C-CDC6DFA97DBE}" srcOrd="1" destOrd="0" parTransId="{F41080A4-CB3E-48BA-8E62-E6AE73A49A02}" sibTransId="{E7C3A94B-5A1D-48EB-AAF2-F9268B9BDF6D}"/>
    <dgm:cxn modelId="{BB64820A-5A06-4427-B03C-DE07BAC7F656}" type="presOf" srcId="{DE36F856-EAD7-42BC-9B61-EEE22EB8D298}" destId="{87F944F2-B407-433D-9B46-6BF8515A6192}" srcOrd="1" destOrd="0" presId="urn:microsoft.com/office/officeart/2005/8/layout/cycle2"/>
    <dgm:cxn modelId="{324FCD0C-51C1-4B25-A3B0-24350DCB083B}" srcId="{08446C1B-DE35-4AF2-820E-99DDC2028C40}" destId="{A5371E83-6C5D-48AE-881F-C20C98D48857}" srcOrd="3" destOrd="0" parTransId="{8D50DC74-8720-4196-9B53-8AFE0B684A3D}" sibTransId="{DE36F856-EAD7-42BC-9B61-EEE22EB8D298}"/>
    <dgm:cxn modelId="{BC63D93B-8E8E-4A1B-9005-93A51D3744E0}" type="presOf" srcId="{DE36F856-EAD7-42BC-9B61-EEE22EB8D298}" destId="{B30CF09F-0572-4385-9087-E52B4FFEC08F}" srcOrd="0" destOrd="0" presId="urn:microsoft.com/office/officeart/2005/8/layout/cycle2"/>
    <dgm:cxn modelId="{E5FD1A5F-14B5-4A3A-BCE5-6E112AB7EA25}" srcId="{08446C1B-DE35-4AF2-820E-99DDC2028C40}" destId="{0765AB79-3D5F-4EF7-85AA-CEBBEFFB208D}" srcOrd="0" destOrd="0" parTransId="{BF7FD743-9A76-4B02-9639-A274E91A8BA8}" sibTransId="{5CADA9FC-246C-4229-AE55-9B199BC5EE6A}"/>
    <dgm:cxn modelId="{D14A0961-D3E5-40C7-B7F3-AFA77C77B225}" type="presOf" srcId="{E7C3A94B-5A1D-48EB-AAF2-F9268B9BDF6D}" destId="{D3CE8919-DD9F-42A0-9326-F1C1DF78BB72}" srcOrd="1" destOrd="0" presId="urn:microsoft.com/office/officeart/2005/8/layout/cycle2"/>
    <dgm:cxn modelId="{748DFC43-2C24-4E1B-89B6-03CE15972C8D}" type="presOf" srcId="{5CADA9FC-246C-4229-AE55-9B199BC5EE6A}" destId="{49BEBB32-65D6-49EA-9409-E93CEFAE749B}" srcOrd="1" destOrd="0" presId="urn:microsoft.com/office/officeart/2005/8/layout/cycle2"/>
    <dgm:cxn modelId="{C70D4F64-87B0-4DCD-BFA0-267D5DB36514}" srcId="{08446C1B-DE35-4AF2-820E-99DDC2028C40}" destId="{7A24E551-BF94-40CC-96A6-6557C85B0ECE}" srcOrd="2" destOrd="0" parTransId="{CE75DBC9-4D76-4FA9-97CD-BC024B4E3C54}" sibTransId="{92FD8CE2-9D34-4D68-98E1-0FB529603BA0}"/>
    <dgm:cxn modelId="{5A0B3077-0DD4-4EBC-A09B-D8BAC4B7B9E6}" type="presOf" srcId="{88ECDBF8-C284-41FB-998A-0819A880F364}" destId="{95E6705D-04D5-4CE4-B4A2-875A93321E60}" srcOrd="0" destOrd="0" presId="urn:microsoft.com/office/officeart/2005/8/layout/cycle2"/>
    <dgm:cxn modelId="{A180017E-7234-46BA-AAD0-672EA7C7C393}" type="presOf" srcId="{0E6FBA06-BE9A-46C5-845C-2C6C04CE359C}" destId="{D68E631F-BA8F-4A21-AD30-56C7EF0904D9}" srcOrd="0" destOrd="0" presId="urn:microsoft.com/office/officeart/2005/8/layout/cycle2"/>
    <dgm:cxn modelId="{AE72D199-A089-48B8-A771-C23F0D9675E5}" type="presOf" srcId="{92FD8CE2-9D34-4D68-98E1-0FB529603BA0}" destId="{8B9024C2-A404-4E9D-BBB0-323B4AA61E2A}" srcOrd="1" destOrd="0" presId="urn:microsoft.com/office/officeart/2005/8/layout/cycle2"/>
    <dgm:cxn modelId="{542182A4-3B74-4430-ADC6-CC28A76B8F1C}" type="presOf" srcId="{0765AB79-3D5F-4EF7-85AA-CEBBEFFB208D}" destId="{0901DB4B-ED60-4884-A42A-37C4C5E41808}" srcOrd="0" destOrd="0" presId="urn:microsoft.com/office/officeart/2005/8/layout/cycle2"/>
    <dgm:cxn modelId="{E2E6CAAD-32DB-40CC-8D63-89AAFABA269E}" type="presOf" srcId="{5CADA9FC-246C-4229-AE55-9B199BC5EE6A}" destId="{1E485342-2AA8-4746-B9A4-4B8145D73E69}" srcOrd="0" destOrd="0" presId="urn:microsoft.com/office/officeart/2005/8/layout/cycle2"/>
    <dgm:cxn modelId="{78B3CAB3-72F4-4513-8844-DF94AAFD30F4}" type="presOf" srcId="{92FD8CE2-9D34-4D68-98E1-0FB529603BA0}" destId="{76D80C9F-7205-4754-A026-B35D33C1C293}" srcOrd="0" destOrd="0" presId="urn:microsoft.com/office/officeart/2005/8/layout/cycle2"/>
    <dgm:cxn modelId="{3A3DABB8-710C-4E70-9717-690D12B58E28}" type="presOf" srcId="{03EDD9DD-4C8B-4E8C-998C-CDC6DFA97DBE}" destId="{76947E35-C156-4546-8CF0-01CF97325CF3}" srcOrd="0" destOrd="0" presId="urn:microsoft.com/office/officeart/2005/8/layout/cycle2"/>
    <dgm:cxn modelId="{3BFE5FCA-D847-456B-A16E-D8CE2BB9CB9A}" type="presOf" srcId="{0E6FBA06-BE9A-46C5-845C-2C6C04CE359C}" destId="{C71D140F-3F1F-465A-822C-4BABCF6F848D}" srcOrd="1" destOrd="0" presId="urn:microsoft.com/office/officeart/2005/8/layout/cycle2"/>
    <dgm:cxn modelId="{14C947D5-4763-478A-BB0C-313C593AE0A6}" srcId="{08446C1B-DE35-4AF2-820E-99DDC2028C40}" destId="{88ECDBF8-C284-41FB-998A-0819A880F364}" srcOrd="4" destOrd="0" parTransId="{579E19E1-693B-44A0-97E5-2117A49E2F4D}" sibTransId="{0E6FBA06-BE9A-46C5-845C-2C6C04CE359C}"/>
    <dgm:cxn modelId="{9BECC4DA-38A6-494D-AD18-6E9B906A8921}" type="presOf" srcId="{7A24E551-BF94-40CC-96A6-6557C85B0ECE}" destId="{60848A7C-AB1B-44FE-9867-BED6356F250A}" srcOrd="0" destOrd="0" presId="urn:microsoft.com/office/officeart/2005/8/layout/cycle2"/>
    <dgm:cxn modelId="{5AFF2FED-1529-4E3B-83CC-DE374AE0F8E3}" type="presOf" srcId="{A5371E83-6C5D-48AE-881F-C20C98D48857}" destId="{BEC3BC52-1C74-4FCC-974F-E6E2A04F7283}" srcOrd="0" destOrd="0" presId="urn:microsoft.com/office/officeart/2005/8/layout/cycle2"/>
    <dgm:cxn modelId="{B279AEF4-B255-4A43-A743-FA95AE7AB6C9}" type="presOf" srcId="{E7C3A94B-5A1D-48EB-AAF2-F9268B9BDF6D}" destId="{E13FD325-94D1-4A60-89D9-8E82C3D7790D}" srcOrd="0" destOrd="0" presId="urn:microsoft.com/office/officeart/2005/8/layout/cycle2"/>
    <dgm:cxn modelId="{E52D69FA-8E5A-4794-99A5-DB46FB29E3EF}" type="presOf" srcId="{08446C1B-DE35-4AF2-820E-99DDC2028C40}" destId="{79F4BCCE-D2D4-45F7-9C47-A0AD43F6873C}" srcOrd="0" destOrd="0" presId="urn:microsoft.com/office/officeart/2005/8/layout/cycle2"/>
    <dgm:cxn modelId="{F6BE0603-93F9-4F82-981B-993AECCFBB00}" type="presParOf" srcId="{79F4BCCE-D2D4-45F7-9C47-A0AD43F6873C}" destId="{0901DB4B-ED60-4884-A42A-37C4C5E41808}" srcOrd="0" destOrd="0" presId="urn:microsoft.com/office/officeart/2005/8/layout/cycle2"/>
    <dgm:cxn modelId="{CDF2238C-E9F5-471A-8401-F6F1ABEA189F}" type="presParOf" srcId="{79F4BCCE-D2D4-45F7-9C47-A0AD43F6873C}" destId="{1E485342-2AA8-4746-B9A4-4B8145D73E69}" srcOrd="1" destOrd="0" presId="urn:microsoft.com/office/officeart/2005/8/layout/cycle2"/>
    <dgm:cxn modelId="{8114DEC4-D6ED-44C5-AAA6-9882F454AC86}" type="presParOf" srcId="{1E485342-2AA8-4746-B9A4-4B8145D73E69}" destId="{49BEBB32-65D6-49EA-9409-E93CEFAE749B}" srcOrd="0" destOrd="0" presId="urn:microsoft.com/office/officeart/2005/8/layout/cycle2"/>
    <dgm:cxn modelId="{555FB3FB-7C3B-42ED-9E4C-B76706AC0F40}" type="presParOf" srcId="{79F4BCCE-D2D4-45F7-9C47-A0AD43F6873C}" destId="{76947E35-C156-4546-8CF0-01CF97325CF3}" srcOrd="2" destOrd="0" presId="urn:microsoft.com/office/officeart/2005/8/layout/cycle2"/>
    <dgm:cxn modelId="{235DE503-CC2B-4699-88E8-E00B2B9DCB1A}" type="presParOf" srcId="{79F4BCCE-D2D4-45F7-9C47-A0AD43F6873C}" destId="{E13FD325-94D1-4A60-89D9-8E82C3D7790D}" srcOrd="3" destOrd="0" presId="urn:microsoft.com/office/officeart/2005/8/layout/cycle2"/>
    <dgm:cxn modelId="{8CA07E5C-73BD-482A-9624-CA6A2DCAC8CD}" type="presParOf" srcId="{E13FD325-94D1-4A60-89D9-8E82C3D7790D}" destId="{D3CE8919-DD9F-42A0-9326-F1C1DF78BB72}" srcOrd="0" destOrd="0" presId="urn:microsoft.com/office/officeart/2005/8/layout/cycle2"/>
    <dgm:cxn modelId="{C3633CFC-7F27-4EDC-A151-A1B86FEF1346}" type="presParOf" srcId="{79F4BCCE-D2D4-45F7-9C47-A0AD43F6873C}" destId="{60848A7C-AB1B-44FE-9867-BED6356F250A}" srcOrd="4" destOrd="0" presId="urn:microsoft.com/office/officeart/2005/8/layout/cycle2"/>
    <dgm:cxn modelId="{BC87EA1E-475F-46F9-A136-E7E7D6EA79A7}" type="presParOf" srcId="{79F4BCCE-D2D4-45F7-9C47-A0AD43F6873C}" destId="{76D80C9F-7205-4754-A026-B35D33C1C293}" srcOrd="5" destOrd="0" presId="urn:microsoft.com/office/officeart/2005/8/layout/cycle2"/>
    <dgm:cxn modelId="{52669598-E7E2-4F81-A9AA-E633E54045C4}" type="presParOf" srcId="{76D80C9F-7205-4754-A026-B35D33C1C293}" destId="{8B9024C2-A404-4E9D-BBB0-323B4AA61E2A}" srcOrd="0" destOrd="0" presId="urn:microsoft.com/office/officeart/2005/8/layout/cycle2"/>
    <dgm:cxn modelId="{2EAFD527-C392-4E0B-8612-567A444E1D8C}" type="presParOf" srcId="{79F4BCCE-D2D4-45F7-9C47-A0AD43F6873C}" destId="{BEC3BC52-1C74-4FCC-974F-E6E2A04F7283}" srcOrd="6" destOrd="0" presId="urn:microsoft.com/office/officeart/2005/8/layout/cycle2"/>
    <dgm:cxn modelId="{7CE1D731-4449-4129-99E3-C949DB652495}" type="presParOf" srcId="{79F4BCCE-D2D4-45F7-9C47-A0AD43F6873C}" destId="{B30CF09F-0572-4385-9087-E52B4FFEC08F}" srcOrd="7" destOrd="0" presId="urn:microsoft.com/office/officeart/2005/8/layout/cycle2"/>
    <dgm:cxn modelId="{84D6D8E5-39CE-4750-858E-29F54AC2AD8F}" type="presParOf" srcId="{B30CF09F-0572-4385-9087-E52B4FFEC08F}" destId="{87F944F2-B407-433D-9B46-6BF8515A6192}" srcOrd="0" destOrd="0" presId="urn:microsoft.com/office/officeart/2005/8/layout/cycle2"/>
    <dgm:cxn modelId="{B5086C70-8540-4BAE-A8BA-6601AA36F543}" type="presParOf" srcId="{79F4BCCE-D2D4-45F7-9C47-A0AD43F6873C}" destId="{95E6705D-04D5-4CE4-B4A2-875A93321E60}" srcOrd="8" destOrd="0" presId="urn:microsoft.com/office/officeart/2005/8/layout/cycle2"/>
    <dgm:cxn modelId="{F74C0566-F1DF-4E03-8213-2F63B1E1832F}" type="presParOf" srcId="{79F4BCCE-D2D4-45F7-9C47-A0AD43F6873C}" destId="{D68E631F-BA8F-4A21-AD30-56C7EF0904D9}" srcOrd="9" destOrd="0" presId="urn:microsoft.com/office/officeart/2005/8/layout/cycle2"/>
    <dgm:cxn modelId="{378B3BAF-988C-43FE-8A8F-941F4EA5B4C5}" type="presParOf" srcId="{D68E631F-BA8F-4A21-AD30-56C7EF0904D9}" destId="{C71D140F-3F1F-465A-822C-4BABCF6F848D}"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325639-BD65-4D59-8CAD-C6672113A284}">
      <dsp:nvSpPr>
        <dsp:cNvPr id="0" name=""/>
        <dsp:cNvSpPr/>
      </dsp:nvSpPr>
      <dsp:spPr>
        <a:xfrm>
          <a:off x="0" y="707092"/>
          <a:ext cx="10515600" cy="130540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60F3E2-F77B-4E19-A094-E5F9566A8162}">
      <dsp:nvSpPr>
        <dsp:cNvPr id="0" name=""/>
        <dsp:cNvSpPr/>
      </dsp:nvSpPr>
      <dsp:spPr>
        <a:xfrm>
          <a:off x="394883"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DE9C84A-2479-4B3E-9A3F-EE5734F806C1}">
      <dsp:nvSpPr>
        <dsp:cNvPr id="0" name=""/>
        <dsp:cNvSpPr/>
      </dsp:nvSpPr>
      <dsp:spPr>
        <a:xfrm>
          <a:off x="1507738" y="707092"/>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977900">
            <a:lnSpc>
              <a:spcPct val="90000"/>
            </a:lnSpc>
            <a:spcBef>
              <a:spcPct val="0"/>
            </a:spcBef>
            <a:spcAft>
              <a:spcPct val="35000"/>
            </a:spcAft>
            <a:buNone/>
          </a:pPr>
          <a:r>
            <a:rPr lang="en-US" sz="2200" kern="1200"/>
            <a:t>The extent to which health services provided to individuals and patient populations improve desired health outcomes.</a:t>
          </a:r>
        </a:p>
      </dsp:txBody>
      <dsp:txXfrm>
        <a:off x="1507738" y="707092"/>
        <a:ext cx="9007861" cy="1305401"/>
      </dsp:txXfrm>
    </dsp:sp>
    <dsp:sp modelId="{E7EB43D5-A3FA-401F-9A97-0807715C1ECB}">
      <dsp:nvSpPr>
        <dsp:cNvPr id="0" name=""/>
        <dsp:cNvSpPr/>
      </dsp:nvSpPr>
      <dsp:spPr>
        <a:xfrm>
          <a:off x="0" y="2338844"/>
          <a:ext cx="10515600" cy="130540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F77A8E-B791-450F-9CC2-12269FEA5E74}">
      <dsp:nvSpPr>
        <dsp:cNvPr id="0" name=""/>
        <dsp:cNvSpPr/>
      </dsp:nvSpPr>
      <dsp:spPr>
        <a:xfrm>
          <a:off x="394883" y="2632559"/>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582F0FA-8ED5-43C8-A625-C5DFAC3AE56C}">
      <dsp:nvSpPr>
        <dsp:cNvPr id="0" name=""/>
        <dsp:cNvSpPr/>
      </dsp:nvSpPr>
      <dsp:spPr>
        <a:xfrm>
          <a:off x="1507738" y="2338844"/>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977900">
            <a:lnSpc>
              <a:spcPct val="90000"/>
            </a:lnSpc>
            <a:spcBef>
              <a:spcPct val="0"/>
            </a:spcBef>
            <a:spcAft>
              <a:spcPct val="35000"/>
            </a:spcAft>
            <a:buNone/>
          </a:pPr>
          <a:r>
            <a:rPr lang="en-US" sz="2200" kern="1200"/>
            <a:t>World Health Organization: Quality of care is the degree to which health services for individuals and populations increase the likelihood of desired health outcomes.  </a:t>
          </a:r>
          <a:r>
            <a:rPr lang="en-US" sz="1600" kern="1200">
              <a:hlinkClick xmlns:r="http://schemas.openxmlformats.org/officeDocument/2006/relationships" r:id="rId5"/>
            </a:rPr>
            <a:t>https://www.who.int/health-topics/quality-of-care#tab=tab_1</a:t>
          </a:r>
          <a:r>
            <a:rPr lang="en-US" sz="1600" kern="1200"/>
            <a:t> </a:t>
          </a:r>
        </a:p>
      </dsp:txBody>
      <dsp:txXfrm>
        <a:off x="1507738" y="2338844"/>
        <a:ext cx="9007861" cy="13054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595485-63E8-4E56-846B-5BF89161567D}">
      <dsp:nvSpPr>
        <dsp:cNvPr id="0" name=""/>
        <dsp:cNvSpPr/>
      </dsp:nvSpPr>
      <dsp:spPr>
        <a:xfrm>
          <a:off x="2679514" y="1543018"/>
          <a:ext cx="1961243" cy="1696554"/>
        </a:xfrm>
        <a:prstGeom prst="hexagon">
          <a:avLst>
            <a:gd name="adj" fmla="val 28570"/>
            <a:gd name="vf" fmla="val 115470"/>
          </a:avLst>
        </a:prstGeom>
        <a:solidFill>
          <a:schemeClr val="accent3">
            <a:lumMod val="60000"/>
            <a:lumOff val="4000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a:t>Quality</a:t>
          </a:r>
        </a:p>
      </dsp:txBody>
      <dsp:txXfrm>
        <a:off x="3004519" y="1824161"/>
        <a:ext cx="1311233" cy="1134268"/>
      </dsp:txXfrm>
    </dsp:sp>
    <dsp:sp modelId="{8AD3F612-71A6-47B1-8B83-9E5FFBD34874}">
      <dsp:nvSpPr>
        <dsp:cNvPr id="0" name=""/>
        <dsp:cNvSpPr/>
      </dsp:nvSpPr>
      <dsp:spPr>
        <a:xfrm>
          <a:off x="3907629" y="731331"/>
          <a:ext cx="739971" cy="6375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6AADAB-46E3-42A3-A033-494D8F29A530}">
      <dsp:nvSpPr>
        <dsp:cNvPr id="0" name=""/>
        <dsp:cNvSpPr/>
      </dsp:nvSpPr>
      <dsp:spPr>
        <a:xfrm>
          <a:off x="2860173" y="0"/>
          <a:ext cx="1607224" cy="1390438"/>
        </a:xfrm>
        <a:prstGeom prst="hexagon">
          <a:avLst>
            <a:gd name="adj" fmla="val 28570"/>
            <a:gd name="vf" fmla="val 115470"/>
          </a:avLst>
        </a:prstGeom>
        <a:solidFill>
          <a:schemeClr val="accent2">
            <a:lumMod val="60000"/>
            <a:lumOff val="4000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a:t>Safe</a:t>
          </a:r>
        </a:p>
      </dsp:txBody>
      <dsp:txXfrm>
        <a:off x="3126524" y="230425"/>
        <a:ext cx="1074522" cy="929588"/>
      </dsp:txXfrm>
    </dsp:sp>
    <dsp:sp modelId="{0CB6438D-A348-46A8-9BAE-4961D1834DBB}">
      <dsp:nvSpPr>
        <dsp:cNvPr id="0" name=""/>
        <dsp:cNvSpPr/>
      </dsp:nvSpPr>
      <dsp:spPr>
        <a:xfrm>
          <a:off x="4771233" y="1923272"/>
          <a:ext cx="739971" cy="6375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C800CB8-6EB7-4E8A-A2F6-37614308C0E6}">
      <dsp:nvSpPr>
        <dsp:cNvPr id="0" name=""/>
        <dsp:cNvSpPr/>
      </dsp:nvSpPr>
      <dsp:spPr>
        <a:xfrm>
          <a:off x="4334184" y="855212"/>
          <a:ext cx="1607224" cy="1390438"/>
        </a:xfrm>
        <a:prstGeom prst="hexagon">
          <a:avLst>
            <a:gd name="adj" fmla="val 28570"/>
            <a:gd name="vf" fmla="val 115470"/>
          </a:avLst>
        </a:prstGeom>
        <a:solidFill>
          <a:srgbClr val="651791"/>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a:t>Effective</a:t>
          </a:r>
        </a:p>
      </dsp:txBody>
      <dsp:txXfrm>
        <a:off x="4600535" y="1085637"/>
        <a:ext cx="1074522" cy="929588"/>
      </dsp:txXfrm>
    </dsp:sp>
    <dsp:sp modelId="{92E9B2C9-5D73-43D1-AA5A-45524DE2FDF8}">
      <dsp:nvSpPr>
        <dsp:cNvPr id="0" name=""/>
        <dsp:cNvSpPr/>
      </dsp:nvSpPr>
      <dsp:spPr>
        <a:xfrm>
          <a:off x="4171318" y="3268749"/>
          <a:ext cx="739971" cy="6375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DDD351-1C15-4D31-938A-28E1BDC66F75}">
      <dsp:nvSpPr>
        <dsp:cNvPr id="0" name=""/>
        <dsp:cNvSpPr/>
      </dsp:nvSpPr>
      <dsp:spPr>
        <a:xfrm>
          <a:off x="4334184" y="2536461"/>
          <a:ext cx="1607224" cy="1390438"/>
        </a:xfrm>
        <a:prstGeom prst="hexagon">
          <a:avLst>
            <a:gd name="adj" fmla="val 28570"/>
            <a:gd name="vf" fmla="val 115470"/>
          </a:avLst>
        </a:prstGeom>
        <a:solidFill>
          <a:srgbClr val="280D9B"/>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a:t>Patient Centered</a:t>
          </a:r>
        </a:p>
      </dsp:txBody>
      <dsp:txXfrm>
        <a:off x="4600535" y="2766886"/>
        <a:ext cx="1074522" cy="929588"/>
      </dsp:txXfrm>
    </dsp:sp>
    <dsp:sp modelId="{B26CD974-8ED7-423D-8802-2D77D26FDF55}">
      <dsp:nvSpPr>
        <dsp:cNvPr id="0" name=""/>
        <dsp:cNvSpPr/>
      </dsp:nvSpPr>
      <dsp:spPr>
        <a:xfrm>
          <a:off x="2683164" y="3408414"/>
          <a:ext cx="739971" cy="6375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E6296A-CC9F-4263-9A93-C7D1DCE48713}">
      <dsp:nvSpPr>
        <dsp:cNvPr id="0" name=""/>
        <dsp:cNvSpPr/>
      </dsp:nvSpPr>
      <dsp:spPr>
        <a:xfrm>
          <a:off x="2860173" y="3392630"/>
          <a:ext cx="1607224" cy="1390438"/>
        </a:xfrm>
        <a:prstGeom prst="hexagon">
          <a:avLst>
            <a:gd name="adj" fmla="val 28570"/>
            <a:gd name="vf" fmla="val 115470"/>
          </a:avLst>
        </a:prstGeom>
        <a:solidFill>
          <a:schemeClr val="accent1">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a:t>Timely</a:t>
          </a:r>
        </a:p>
      </dsp:txBody>
      <dsp:txXfrm>
        <a:off x="3126524" y="3623055"/>
        <a:ext cx="1074522" cy="929588"/>
      </dsp:txXfrm>
    </dsp:sp>
    <dsp:sp modelId="{59BA6739-869F-4B69-9CD0-6B1F7C963FBD}">
      <dsp:nvSpPr>
        <dsp:cNvPr id="0" name=""/>
        <dsp:cNvSpPr/>
      </dsp:nvSpPr>
      <dsp:spPr>
        <a:xfrm>
          <a:off x="1805417" y="2216952"/>
          <a:ext cx="739971" cy="6375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B5DE8E-2EDE-4325-BE73-6553CC0D886E}">
      <dsp:nvSpPr>
        <dsp:cNvPr id="0" name=""/>
        <dsp:cNvSpPr/>
      </dsp:nvSpPr>
      <dsp:spPr>
        <a:xfrm>
          <a:off x="1379318" y="2537418"/>
          <a:ext cx="1607224" cy="1390438"/>
        </a:xfrm>
        <a:prstGeom prst="hexagon">
          <a:avLst>
            <a:gd name="adj" fmla="val 28570"/>
            <a:gd name="vf" fmla="val 115470"/>
          </a:avLst>
        </a:prstGeom>
        <a:solidFill>
          <a:srgbClr val="9A250E"/>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a:t>Efficient</a:t>
          </a:r>
        </a:p>
      </dsp:txBody>
      <dsp:txXfrm>
        <a:off x="1645669" y="2767843"/>
        <a:ext cx="1074522" cy="929588"/>
      </dsp:txXfrm>
    </dsp:sp>
    <dsp:sp modelId="{7732ABC4-2CEF-4757-B0E3-DE308B17D2CE}">
      <dsp:nvSpPr>
        <dsp:cNvPr id="0" name=""/>
        <dsp:cNvSpPr/>
      </dsp:nvSpPr>
      <dsp:spPr>
        <a:xfrm>
          <a:off x="1379318" y="853299"/>
          <a:ext cx="1607224" cy="1390438"/>
        </a:xfrm>
        <a:prstGeom prst="hexagon">
          <a:avLst>
            <a:gd name="adj" fmla="val 28570"/>
            <a:gd name="vf" fmla="val 115470"/>
          </a:avLst>
        </a:prstGeom>
        <a:solidFill>
          <a:srgbClr val="FFC000"/>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a:t>Equitable</a:t>
          </a:r>
        </a:p>
      </dsp:txBody>
      <dsp:txXfrm>
        <a:off x="1645669" y="1083724"/>
        <a:ext cx="1074522" cy="9295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BF0F57-D4AC-4CDD-982F-DD72A0D910C2}">
      <dsp:nvSpPr>
        <dsp:cNvPr id="0" name=""/>
        <dsp:cNvSpPr/>
      </dsp:nvSpPr>
      <dsp:spPr>
        <a:xfrm>
          <a:off x="6018723" y="1001510"/>
          <a:ext cx="102850" cy="450583"/>
        </a:xfrm>
        <a:custGeom>
          <a:avLst/>
          <a:gdLst/>
          <a:ahLst/>
          <a:cxnLst/>
          <a:rect l="0" t="0" r="0" b="0"/>
          <a:pathLst>
            <a:path>
              <a:moveTo>
                <a:pt x="102850" y="0"/>
              </a:moveTo>
              <a:lnTo>
                <a:pt x="102850" y="450583"/>
              </a:lnTo>
              <a:lnTo>
                <a:pt x="0" y="45058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A6174A-04B9-4E11-9640-1FAB74F284BF}">
      <dsp:nvSpPr>
        <dsp:cNvPr id="0" name=""/>
        <dsp:cNvSpPr/>
      </dsp:nvSpPr>
      <dsp:spPr>
        <a:xfrm>
          <a:off x="11113082" y="3783373"/>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806DD8-FBE7-4A1D-BE4E-85172FD44C74}">
      <dsp:nvSpPr>
        <dsp:cNvPr id="0" name=""/>
        <dsp:cNvSpPr/>
      </dsp:nvSpPr>
      <dsp:spPr>
        <a:xfrm>
          <a:off x="11113082" y="3087907"/>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3EA0BE4-CE1B-4483-B79E-89DEC577479F}">
      <dsp:nvSpPr>
        <dsp:cNvPr id="0" name=""/>
        <dsp:cNvSpPr/>
      </dsp:nvSpPr>
      <dsp:spPr>
        <a:xfrm>
          <a:off x="11113082" y="2392442"/>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DF9D7E-B062-440D-88D2-C8AD614E53AD}">
      <dsp:nvSpPr>
        <dsp:cNvPr id="0" name=""/>
        <dsp:cNvSpPr/>
      </dsp:nvSpPr>
      <dsp:spPr>
        <a:xfrm>
          <a:off x="6121573" y="1001510"/>
          <a:ext cx="5037229" cy="901166"/>
        </a:xfrm>
        <a:custGeom>
          <a:avLst/>
          <a:gdLst/>
          <a:ahLst/>
          <a:cxnLst/>
          <a:rect l="0" t="0" r="0" b="0"/>
          <a:pathLst>
            <a:path>
              <a:moveTo>
                <a:pt x="0" y="0"/>
              </a:moveTo>
              <a:lnTo>
                <a:pt x="0" y="798316"/>
              </a:lnTo>
              <a:lnTo>
                <a:pt x="5037229" y="798316"/>
              </a:lnTo>
              <a:lnTo>
                <a:pt x="5037229" y="9011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AA1CA5-403F-4699-8A89-B2036CCC5347}">
      <dsp:nvSpPr>
        <dsp:cNvPr id="0" name=""/>
        <dsp:cNvSpPr/>
      </dsp:nvSpPr>
      <dsp:spPr>
        <a:xfrm>
          <a:off x="9927852" y="2392442"/>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5FBBA2-BC15-4BB6-A63F-25688FEB34C3}">
      <dsp:nvSpPr>
        <dsp:cNvPr id="0" name=""/>
        <dsp:cNvSpPr/>
      </dsp:nvSpPr>
      <dsp:spPr>
        <a:xfrm>
          <a:off x="6121573" y="1001510"/>
          <a:ext cx="3851998" cy="901166"/>
        </a:xfrm>
        <a:custGeom>
          <a:avLst/>
          <a:gdLst/>
          <a:ahLst/>
          <a:cxnLst/>
          <a:rect l="0" t="0" r="0" b="0"/>
          <a:pathLst>
            <a:path>
              <a:moveTo>
                <a:pt x="0" y="0"/>
              </a:moveTo>
              <a:lnTo>
                <a:pt x="0" y="798316"/>
              </a:lnTo>
              <a:lnTo>
                <a:pt x="3851998" y="798316"/>
              </a:lnTo>
              <a:lnTo>
                <a:pt x="3851998" y="9011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FA18330-CA23-4D01-85B9-9E0819BA4DCE}">
      <dsp:nvSpPr>
        <dsp:cNvPr id="0" name=""/>
        <dsp:cNvSpPr/>
      </dsp:nvSpPr>
      <dsp:spPr>
        <a:xfrm>
          <a:off x="8742622" y="3783373"/>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916738-F2FF-4ABC-B020-3273C07DC167}">
      <dsp:nvSpPr>
        <dsp:cNvPr id="0" name=""/>
        <dsp:cNvSpPr/>
      </dsp:nvSpPr>
      <dsp:spPr>
        <a:xfrm>
          <a:off x="8742622" y="3087907"/>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70A33CE-7FB7-43A0-B68E-76AAB948F9CA}">
      <dsp:nvSpPr>
        <dsp:cNvPr id="0" name=""/>
        <dsp:cNvSpPr/>
      </dsp:nvSpPr>
      <dsp:spPr>
        <a:xfrm>
          <a:off x="8742622" y="2392442"/>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CBCE9CB-E3D9-42CA-8EFA-BD9AC8FBF5A0}">
      <dsp:nvSpPr>
        <dsp:cNvPr id="0" name=""/>
        <dsp:cNvSpPr/>
      </dsp:nvSpPr>
      <dsp:spPr>
        <a:xfrm>
          <a:off x="6121573" y="1001510"/>
          <a:ext cx="2666768" cy="901166"/>
        </a:xfrm>
        <a:custGeom>
          <a:avLst/>
          <a:gdLst/>
          <a:ahLst/>
          <a:cxnLst/>
          <a:rect l="0" t="0" r="0" b="0"/>
          <a:pathLst>
            <a:path>
              <a:moveTo>
                <a:pt x="0" y="0"/>
              </a:moveTo>
              <a:lnTo>
                <a:pt x="0" y="798316"/>
              </a:lnTo>
              <a:lnTo>
                <a:pt x="2666768" y="798316"/>
              </a:lnTo>
              <a:lnTo>
                <a:pt x="2666768" y="9011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623025-6BEF-4C59-8C7E-3FFE6F9C1955}">
      <dsp:nvSpPr>
        <dsp:cNvPr id="0" name=""/>
        <dsp:cNvSpPr/>
      </dsp:nvSpPr>
      <dsp:spPr>
        <a:xfrm>
          <a:off x="7557391" y="4478839"/>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783BDB7-F2DB-4F4B-84C6-E4F982FCDC58}">
      <dsp:nvSpPr>
        <dsp:cNvPr id="0" name=""/>
        <dsp:cNvSpPr/>
      </dsp:nvSpPr>
      <dsp:spPr>
        <a:xfrm>
          <a:off x="7557391" y="3783373"/>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7D03D-BB5A-407B-B94D-C5A92CB3A75C}">
      <dsp:nvSpPr>
        <dsp:cNvPr id="0" name=""/>
        <dsp:cNvSpPr/>
      </dsp:nvSpPr>
      <dsp:spPr>
        <a:xfrm>
          <a:off x="7557391" y="3087907"/>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F62002-9C4B-4CE4-BAD3-1E0E3B9C72DC}">
      <dsp:nvSpPr>
        <dsp:cNvPr id="0" name=""/>
        <dsp:cNvSpPr/>
      </dsp:nvSpPr>
      <dsp:spPr>
        <a:xfrm>
          <a:off x="7010496" y="2392442"/>
          <a:ext cx="102850" cy="450583"/>
        </a:xfrm>
        <a:custGeom>
          <a:avLst/>
          <a:gdLst/>
          <a:ahLst/>
          <a:cxnLst/>
          <a:rect l="0" t="0" r="0" b="0"/>
          <a:pathLst>
            <a:path>
              <a:moveTo>
                <a:pt x="0" y="0"/>
              </a:moveTo>
              <a:lnTo>
                <a:pt x="0" y="450583"/>
              </a:lnTo>
              <a:lnTo>
                <a:pt x="102850" y="45058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8D6D64-6BA8-41CD-899E-E633DAF39F3A}">
      <dsp:nvSpPr>
        <dsp:cNvPr id="0" name=""/>
        <dsp:cNvSpPr/>
      </dsp:nvSpPr>
      <dsp:spPr>
        <a:xfrm>
          <a:off x="6907645" y="2392442"/>
          <a:ext cx="102850" cy="450583"/>
        </a:xfrm>
        <a:custGeom>
          <a:avLst/>
          <a:gdLst/>
          <a:ahLst/>
          <a:cxnLst/>
          <a:rect l="0" t="0" r="0" b="0"/>
          <a:pathLst>
            <a:path>
              <a:moveTo>
                <a:pt x="102850" y="0"/>
              </a:moveTo>
              <a:lnTo>
                <a:pt x="102850" y="450583"/>
              </a:lnTo>
              <a:lnTo>
                <a:pt x="0" y="45058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593FDE-CDDF-4DC8-A951-E043E9FE227D}">
      <dsp:nvSpPr>
        <dsp:cNvPr id="0" name=""/>
        <dsp:cNvSpPr/>
      </dsp:nvSpPr>
      <dsp:spPr>
        <a:xfrm>
          <a:off x="6121573" y="1001510"/>
          <a:ext cx="888922" cy="901166"/>
        </a:xfrm>
        <a:custGeom>
          <a:avLst/>
          <a:gdLst/>
          <a:ahLst/>
          <a:cxnLst/>
          <a:rect l="0" t="0" r="0" b="0"/>
          <a:pathLst>
            <a:path>
              <a:moveTo>
                <a:pt x="0" y="0"/>
              </a:moveTo>
              <a:lnTo>
                <a:pt x="0" y="798316"/>
              </a:lnTo>
              <a:lnTo>
                <a:pt x="888922" y="798316"/>
              </a:lnTo>
              <a:lnTo>
                <a:pt x="888922" y="9011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8948C6-3C8B-4295-8DBA-EE07B0779FF7}">
      <dsp:nvSpPr>
        <dsp:cNvPr id="0" name=""/>
        <dsp:cNvSpPr/>
      </dsp:nvSpPr>
      <dsp:spPr>
        <a:xfrm>
          <a:off x="5186930" y="3783373"/>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F13D875-A03F-4925-8585-024E5DA534CF}">
      <dsp:nvSpPr>
        <dsp:cNvPr id="0" name=""/>
        <dsp:cNvSpPr/>
      </dsp:nvSpPr>
      <dsp:spPr>
        <a:xfrm>
          <a:off x="5186930" y="3087907"/>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78C2F8-B41C-485A-BAF1-878174290910}">
      <dsp:nvSpPr>
        <dsp:cNvPr id="0" name=""/>
        <dsp:cNvSpPr/>
      </dsp:nvSpPr>
      <dsp:spPr>
        <a:xfrm>
          <a:off x="5186930" y="2392442"/>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974953-5141-46BE-AF59-EB16A05E2C6D}">
      <dsp:nvSpPr>
        <dsp:cNvPr id="0" name=""/>
        <dsp:cNvSpPr/>
      </dsp:nvSpPr>
      <dsp:spPr>
        <a:xfrm>
          <a:off x="5232650" y="1001510"/>
          <a:ext cx="888922" cy="901166"/>
        </a:xfrm>
        <a:custGeom>
          <a:avLst/>
          <a:gdLst/>
          <a:ahLst/>
          <a:cxnLst/>
          <a:rect l="0" t="0" r="0" b="0"/>
          <a:pathLst>
            <a:path>
              <a:moveTo>
                <a:pt x="888922" y="0"/>
              </a:moveTo>
              <a:lnTo>
                <a:pt x="888922" y="798316"/>
              </a:lnTo>
              <a:lnTo>
                <a:pt x="0" y="798316"/>
              </a:lnTo>
              <a:lnTo>
                <a:pt x="0" y="9011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BCB881-70C8-4018-BF23-7C2C2A56A2F3}">
      <dsp:nvSpPr>
        <dsp:cNvPr id="0" name=""/>
        <dsp:cNvSpPr/>
      </dsp:nvSpPr>
      <dsp:spPr>
        <a:xfrm>
          <a:off x="4001700" y="3087907"/>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267EDF-16DB-45B0-86E8-159BB24DBFC0}">
      <dsp:nvSpPr>
        <dsp:cNvPr id="0" name=""/>
        <dsp:cNvSpPr/>
      </dsp:nvSpPr>
      <dsp:spPr>
        <a:xfrm>
          <a:off x="4001700" y="2392442"/>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73DD6C-6A9C-4B1C-9DE2-E265254B0C13}">
      <dsp:nvSpPr>
        <dsp:cNvPr id="0" name=""/>
        <dsp:cNvSpPr/>
      </dsp:nvSpPr>
      <dsp:spPr>
        <a:xfrm>
          <a:off x="4047420" y="1001510"/>
          <a:ext cx="2074153" cy="901166"/>
        </a:xfrm>
        <a:custGeom>
          <a:avLst/>
          <a:gdLst/>
          <a:ahLst/>
          <a:cxnLst/>
          <a:rect l="0" t="0" r="0" b="0"/>
          <a:pathLst>
            <a:path>
              <a:moveTo>
                <a:pt x="2074153" y="0"/>
              </a:moveTo>
              <a:lnTo>
                <a:pt x="2074153" y="798316"/>
              </a:lnTo>
              <a:lnTo>
                <a:pt x="0" y="798316"/>
              </a:lnTo>
              <a:lnTo>
                <a:pt x="0" y="9011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F0BA94-7A1B-4B30-A770-A3FEAB92D040}">
      <dsp:nvSpPr>
        <dsp:cNvPr id="0" name=""/>
        <dsp:cNvSpPr/>
      </dsp:nvSpPr>
      <dsp:spPr>
        <a:xfrm>
          <a:off x="2816469" y="2392442"/>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60408BD-AF61-4516-B11C-3406AE12AC8C}">
      <dsp:nvSpPr>
        <dsp:cNvPr id="0" name=""/>
        <dsp:cNvSpPr/>
      </dsp:nvSpPr>
      <dsp:spPr>
        <a:xfrm>
          <a:off x="2862189" y="1001510"/>
          <a:ext cx="3259383" cy="901166"/>
        </a:xfrm>
        <a:custGeom>
          <a:avLst/>
          <a:gdLst/>
          <a:ahLst/>
          <a:cxnLst/>
          <a:rect l="0" t="0" r="0" b="0"/>
          <a:pathLst>
            <a:path>
              <a:moveTo>
                <a:pt x="3259383" y="0"/>
              </a:moveTo>
              <a:lnTo>
                <a:pt x="3259383" y="798316"/>
              </a:lnTo>
              <a:lnTo>
                <a:pt x="0" y="798316"/>
              </a:lnTo>
              <a:lnTo>
                <a:pt x="0" y="9011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634E3EA-B61C-4573-B29F-C96E0C9BE5F9}">
      <dsp:nvSpPr>
        <dsp:cNvPr id="0" name=""/>
        <dsp:cNvSpPr/>
      </dsp:nvSpPr>
      <dsp:spPr>
        <a:xfrm>
          <a:off x="1631239" y="3087907"/>
          <a:ext cx="91440" cy="205701"/>
        </a:xfrm>
        <a:custGeom>
          <a:avLst/>
          <a:gdLst/>
          <a:ahLst/>
          <a:cxnLst/>
          <a:rect l="0" t="0" r="0" b="0"/>
          <a:pathLst>
            <a:path>
              <a:moveTo>
                <a:pt x="45720" y="0"/>
              </a:moveTo>
              <a:lnTo>
                <a:pt x="4572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352577D-CA87-45E9-A79F-71C5DE696BE2}">
      <dsp:nvSpPr>
        <dsp:cNvPr id="0" name=""/>
        <dsp:cNvSpPr/>
      </dsp:nvSpPr>
      <dsp:spPr>
        <a:xfrm>
          <a:off x="1084344" y="2392442"/>
          <a:ext cx="592615" cy="205701"/>
        </a:xfrm>
        <a:custGeom>
          <a:avLst/>
          <a:gdLst/>
          <a:ahLst/>
          <a:cxnLst/>
          <a:rect l="0" t="0" r="0" b="0"/>
          <a:pathLst>
            <a:path>
              <a:moveTo>
                <a:pt x="0" y="0"/>
              </a:moveTo>
              <a:lnTo>
                <a:pt x="0" y="102850"/>
              </a:lnTo>
              <a:lnTo>
                <a:pt x="592615" y="102850"/>
              </a:lnTo>
              <a:lnTo>
                <a:pt x="592615"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DE3EE8-7376-45A6-A2E2-0B681DFE57C6}">
      <dsp:nvSpPr>
        <dsp:cNvPr id="0" name=""/>
        <dsp:cNvSpPr/>
      </dsp:nvSpPr>
      <dsp:spPr>
        <a:xfrm>
          <a:off x="491729" y="2392442"/>
          <a:ext cx="592615" cy="205701"/>
        </a:xfrm>
        <a:custGeom>
          <a:avLst/>
          <a:gdLst/>
          <a:ahLst/>
          <a:cxnLst/>
          <a:rect l="0" t="0" r="0" b="0"/>
          <a:pathLst>
            <a:path>
              <a:moveTo>
                <a:pt x="592615" y="0"/>
              </a:moveTo>
              <a:lnTo>
                <a:pt x="592615" y="102850"/>
              </a:lnTo>
              <a:lnTo>
                <a:pt x="0" y="102850"/>
              </a:lnTo>
              <a:lnTo>
                <a:pt x="0" y="2057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E53828-A7D1-448D-A3E8-374964C1D9AC}">
      <dsp:nvSpPr>
        <dsp:cNvPr id="0" name=""/>
        <dsp:cNvSpPr/>
      </dsp:nvSpPr>
      <dsp:spPr>
        <a:xfrm>
          <a:off x="1084344" y="1001510"/>
          <a:ext cx="5037229" cy="901166"/>
        </a:xfrm>
        <a:custGeom>
          <a:avLst/>
          <a:gdLst/>
          <a:ahLst/>
          <a:cxnLst/>
          <a:rect l="0" t="0" r="0" b="0"/>
          <a:pathLst>
            <a:path>
              <a:moveTo>
                <a:pt x="5037229" y="0"/>
              </a:moveTo>
              <a:lnTo>
                <a:pt x="5037229" y="798316"/>
              </a:lnTo>
              <a:lnTo>
                <a:pt x="0" y="798316"/>
              </a:lnTo>
              <a:lnTo>
                <a:pt x="0" y="9011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94F830-E666-4D60-B307-C85A39CDA78B}">
      <dsp:nvSpPr>
        <dsp:cNvPr id="0" name=""/>
        <dsp:cNvSpPr/>
      </dsp:nvSpPr>
      <dsp:spPr>
        <a:xfrm>
          <a:off x="5631808" y="511745"/>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Administrator</a:t>
          </a:r>
        </a:p>
      </dsp:txBody>
      <dsp:txXfrm>
        <a:off x="5631808" y="511745"/>
        <a:ext cx="979529" cy="489764"/>
      </dsp:txXfrm>
    </dsp:sp>
    <dsp:sp modelId="{50E9BDE0-505D-4DF7-A33C-7E61CFFC81D3}">
      <dsp:nvSpPr>
        <dsp:cNvPr id="0" name=""/>
        <dsp:cNvSpPr/>
      </dsp:nvSpPr>
      <dsp:spPr>
        <a:xfrm>
          <a:off x="594579" y="1902677"/>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Dietary Manager	</a:t>
          </a:r>
        </a:p>
      </dsp:txBody>
      <dsp:txXfrm>
        <a:off x="594579" y="1902677"/>
        <a:ext cx="979529" cy="489764"/>
      </dsp:txXfrm>
    </dsp:sp>
    <dsp:sp modelId="{3A6F2A6B-1917-4176-BBEB-C89E3509B896}">
      <dsp:nvSpPr>
        <dsp:cNvPr id="0" name=""/>
        <dsp:cNvSpPr/>
      </dsp:nvSpPr>
      <dsp:spPr>
        <a:xfrm>
          <a:off x="1964"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Consulting Dietetian</a:t>
          </a:r>
        </a:p>
      </dsp:txBody>
      <dsp:txXfrm>
        <a:off x="1964" y="2598143"/>
        <a:ext cx="979529" cy="489764"/>
      </dsp:txXfrm>
    </dsp:sp>
    <dsp:sp modelId="{A76953CC-0B57-4BAA-A7BE-E13C91130D66}">
      <dsp:nvSpPr>
        <dsp:cNvPr id="0" name=""/>
        <dsp:cNvSpPr/>
      </dsp:nvSpPr>
      <dsp:spPr>
        <a:xfrm>
          <a:off x="1187194"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Cook</a:t>
          </a:r>
        </a:p>
      </dsp:txBody>
      <dsp:txXfrm>
        <a:off x="1187194" y="2598143"/>
        <a:ext cx="979529" cy="489764"/>
      </dsp:txXfrm>
    </dsp:sp>
    <dsp:sp modelId="{AC1F3A8F-F017-4953-9CF0-CA1CD5052276}">
      <dsp:nvSpPr>
        <dsp:cNvPr id="0" name=""/>
        <dsp:cNvSpPr/>
      </dsp:nvSpPr>
      <dsp:spPr>
        <a:xfrm>
          <a:off x="1187194" y="3293608"/>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Dietary Aides</a:t>
          </a:r>
        </a:p>
      </dsp:txBody>
      <dsp:txXfrm>
        <a:off x="1187194" y="3293608"/>
        <a:ext cx="979529" cy="489764"/>
      </dsp:txXfrm>
    </dsp:sp>
    <dsp:sp modelId="{5EA0DDD6-6492-4C67-8CC6-CF6F5113EE3E}">
      <dsp:nvSpPr>
        <dsp:cNvPr id="0" name=""/>
        <dsp:cNvSpPr/>
      </dsp:nvSpPr>
      <dsp:spPr>
        <a:xfrm>
          <a:off x="2372425" y="1902677"/>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Social Services </a:t>
          </a:r>
          <a:r>
            <a:rPr lang="en-US" sz="900" kern="1200" err="1"/>
            <a:t>Mananger</a:t>
          </a:r>
          <a:r>
            <a:rPr lang="en-US" sz="900" kern="1200"/>
            <a:t> (LSW)</a:t>
          </a:r>
        </a:p>
      </dsp:txBody>
      <dsp:txXfrm>
        <a:off x="2372425" y="1902677"/>
        <a:ext cx="979529" cy="489764"/>
      </dsp:txXfrm>
    </dsp:sp>
    <dsp:sp modelId="{DE4EF745-2A04-42FA-9A30-45B2FCDC23FE}">
      <dsp:nvSpPr>
        <dsp:cNvPr id="0" name=""/>
        <dsp:cNvSpPr/>
      </dsp:nvSpPr>
      <dsp:spPr>
        <a:xfrm>
          <a:off x="2372425"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Social Workers</a:t>
          </a:r>
        </a:p>
      </dsp:txBody>
      <dsp:txXfrm>
        <a:off x="2372425" y="2598143"/>
        <a:ext cx="979529" cy="489764"/>
      </dsp:txXfrm>
    </dsp:sp>
    <dsp:sp modelId="{532EABD4-D5D1-4FD8-96A6-0001B0B0A71C}">
      <dsp:nvSpPr>
        <dsp:cNvPr id="0" name=""/>
        <dsp:cNvSpPr/>
      </dsp:nvSpPr>
      <dsp:spPr>
        <a:xfrm>
          <a:off x="3557655" y="1902677"/>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Therapeutic Recreation (Activities) Manager</a:t>
          </a:r>
        </a:p>
      </dsp:txBody>
      <dsp:txXfrm>
        <a:off x="3557655" y="1902677"/>
        <a:ext cx="979529" cy="489764"/>
      </dsp:txXfrm>
    </dsp:sp>
    <dsp:sp modelId="{790384F5-0C4B-4B44-A7DA-BCED286A6B69}">
      <dsp:nvSpPr>
        <dsp:cNvPr id="0" name=""/>
        <dsp:cNvSpPr/>
      </dsp:nvSpPr>
      <dsp:spPr>
        <a:xfrm>
          <a:off x="3557655"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Activity Aides (COTA)</a:t>
          </a:r>
        </a:p>
      </dsp:txBody>
      <dsp:txXfrm>
        <a:off x="3557655" y="2598143"/>
        <a:ext cx="979529" cy="489764"/>
      </dsp:txXfrm>
    </dsp:sp>
    <dsp:sp modelId="{A51756C8-3894-4D82-9DFB-0B6F2E559552}">
      <dsp:nvSpPr>
        <dsp:cNvPr id="0" name=""/>
        <dsp:cNvSpPr/>
      </dsp:nvSpPr>
      <dsp:spPr>
        <a:xfrm>
          <a:off x="3557655" y="3293608"/>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Volunteers</a:t>
          </a:r>
        </a:p>
      </dsp:txBody>
      <dsp:txXfrm>
        <a:off x="3557655" y="3293608"/>
        <a:ext cx="979529" cy="489764"/>
      </dsp:txXfrm>
    </dsp:sp>
    <dsp:sp modelId="{9D1EE45C-D3D7-448E-AEE8-2F279FB66F18}">
      <dsp:nvSpPr>
        <dsp:cNvPr id="0" name=""/>
        <dsp:cNvSpPr/>
      </dsp:nvSpPr>
      <dsp:spPr>
        <a:xfrm>
          <a:off x="4742886" y="1902677"/>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Environmental Services Manager</a:t>
          </a:r>
        </a:p>
      </dsp:txBody>
      <dsp:txXfrm>
        <a:off x="4742886" y="1902677"/>
        <a:ext cx="979529" cy="489764"/>
      </dsp:txXfrm>
    </dsp:sp>
    <dsp:sp modelId="{48438EF3-CD27-44F7-BDCC-13E72FDEFB67}">
      <dsp:nvSpPr>
        <dsp:cNvPr id="0" name=""/>
        <dsp:cNvSpPr/>
      </dsp:nvSpPr>
      <dsp:spPr>
        <a:xfrm>
          <a:off x="4742886"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Maintenance</a:t>
          </a:r>
        </a:p>
      </dsp:txBody>
      <dsp:txXfrm>
        <a:off x="4742886" y="2598143"/>
        <a:ext cx="979529" cy="489764"/>
      </dsp:txXfrm>
    </dsp:sp>
    <dsp:sp modelId="{10A6EB69-5918-4E86-8E74-DF20F9153698}">
      <dsp:nvSpPr>
        <dsp:cNvPr id="0" name=""/>
        <dsp:cNvSpPr/>
      </dsp:nvSpPr>
      <dsp:spPr>
        <a:xfrm>
          <a:off x="4742886" y="3293608"/>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Housekeeping</a:t>
          </a:r>
        </a:p>
      </dsp:txBody>
      <dsp:txXfrm>
        <a:off x="4742886" y="3293608"/>
        <a:ext cx="979529" cy="489764"/>
      </dsp:txXfrm>
    </dsp:sp>
    <dsp:sp modelId="{5DBC1431-436F-4137-BA59-EF84DF41CE10}">
      <dsp:nvSpPr>
        <dsp:cNvPr id="0" name=""/>
        <dsp:cNvSpPr/>
      </dsp:nvSpPr>
      <dsp:spPr>
        <a:xfrm>
          <a:off x="4742886" y="3989074"/>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Laundry</a:t>
          </a:r>
        </a:p>
      </dsp:txBody>
      <dsp:txXfrm>
        <a:off x="4742886" y="3989074"/>
        <a:ext cx="979529" cy="489764"/>
      </dsp:txXfrm>
    </dsp:sp>
    <dsp:sp modelId="{65B7D78D-EA2D-48B4-9997-FA3D0DD6A9FA}">
      <dsp:nvSpPr>
        <dsp:cNvPr id="0" name=""/>
        <dsp:cNvSpPr/>
      </dsp:nvSpPr>
      <dsp:spPr>
        <a:xfrm>
          <a:off x="6520731" y="1902677"/>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Director of Nursing</a:t>
          </a:r>
        </a:p>
      </dsp:txBody>
      <dsp:txXfrm>
        <a:off x="6520731" y="1902677"/>
        <a:ext cx="979529" cy="489764"/>
      </dsp:txXfrm>
    </dsp:sp>
    <dsp:sp modelId="{50558B9F-A752-4227-96DB-44D0DDD42F88}">
      <dsp:nvSpPr>
        <dsp:cNvPr id="0" name=""/>
        <dsp:cNvSpPr/>
      </dsp:nvSpPr>
      <dsp:spPr>
        <a:xfrm>
          <a:off x="5928116"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Staff Development</a:t>
          </a:r>
        </a:p>
      </dsp:txBody>
      <dsp:txXfrm>
        <a:off x="5928116" y="2598143"/>
        <a:ext cx="979529" cy="489764"/>
      </dsp:txXfrm>
    </dsp:sp>
    <dsp:sp modelId="{78653FE3-27AC-4E4B-ADF9-FCD60CCAACD4}">
      <dsp:nvSpPr>
        <dsp:cNvPr id="0" name=""/>
        <dsp:cNvSpPr/>
      </dsp:nvSpPr>
      <dsp:spPr>
        <a:xfrm>
          <a:off x="7113347"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Clinical Managers</a:t>
          </a:r>
        </a:p>
      </dsp:txBody>
      <dsp:txXfrm>
        <a:off x="7113347" y="2598143"/>
        <a:ext cx="979529" cy="489764"/>
      </dsp:txXfrm>
    </dsp:sp>
    <dsp:sp modelId="{175BA78F-5A73-4B9E-AEAE-310686E44486}">
      <dsp:nvSpPr>
        <dsp:cNvPr id="0" name=""/>
        <dsp:cNvSpPr/>
      </dsp:nvSpPr>
      <dsp:spPr>
        <a:xfrm>
          <a:off x="7113347" y="3293608"/>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RNs</a:t>
          </a:r>
        </a:p>
      </dsp:txBody>
      <dsp:txXfrm>
        <a:off x="7113347" y="3293608"/>
        <a:ext cx="979529" cy="489764"/>
      </dsp:txXfrm>
    </dsp:sp>
    <dsp:sp modelId="{8A124B22-917E-4123-8BA0-5DBF93D608A2}">
      <dsp:nvSpPr>
        <dsp:cNvPr id="0" name=""/>
        <dsp:cNvSpPr/>
      </dsp:nvSpPr>
      <dsp:spPr>
        <a:xfrm>
          <a:off x="7113347" y="3989074"/>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LPNs</a:t>
          </a:r>
        </a:p>
      </dsp:txBody>
      <dsp:txXfrm>
        <a:off x="7113347" y="3989074"/>
        <a:ext cx="979529" cy="489764"/>
      </dsp:txXfrm>
    </dsp:sp>
    <dsp:sp modelId="{3AD33686-EC0F-4CD0-8187-7CD86709E072}">
      <dsp:nvSpPr>
        <dsp:cNvPr id="0" name=""/>
        <dsp:cNvSpPr/>
      </dsp:nvSpPr>
      <dsp:spPr>
        <a:xfrm>
          <a:off x="7113347" y="4684540"/>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NA/Rs</a:t>
          </a:r>
        </a:p>
      </dsp:txBody>
      <dsp:txXfrm>
        <a:off x="7113347" y="4684540"/>
        <a:ext cx="979529" cy="489764"/>
      </dsp:txXfrm>
    </dsp:sp>
    <dsp:sp modelId="{5FEE6A81-AE27-426B-B539-24F922D3C158}">
      <dsp:nvSpPr>
        <dsp:cNvPr id="0" name=""/>
        <dsp:cNvSpPr/>
      </dsp:nvSpPr>
      <dsp:spPr>
        <a:xfrm>
          <a:off x="8298577" y="1902677"/>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Rehabilitation Manager</a:t>
          </a:r>
        </a:p>
      </dsp:txBody>
      <dsp:txXfrm>
        <a:off x="8298577" y="1902677"/>
        <a:ext cx="979529" cy="489764"/>
      </dsp:txXfrm>
    </dsp:sp>
    <dsp:sp modelId="{041A7FA6-314B-4617-9716-343AE6025575}">
      <dsp:nvSpPr>
        <dsp:cNvPr id="0" name=""/>
        <dsp:cNvSpPr/>
      </dsp:nvSpPr>
      <dsp:spPr>
        <a:xfrm>
          <a:off x="8298577"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Physical Therapy</a:t>
          </a:r>
        </a:p>
      </dsp:txBody>
      <dsp:txXfrm>
        <a:off x="8298577" y="2598143"/>
        <a:ext cx="979529" cy="489764"/>
      </dsp:txXfrm>
    </dsp:sp>
    <dsp:sp modelId="{21AE665C-497C-47C1-8543-FE4252C5EDCE}">
      <dsp:nvSpPr>
        <dsp:cNvPr id="0" name=""/>
        <dsp:cNvSpPr/>
      </dsp:nvSpPr>
      <dsp:spPr>
        <a:xfrm>
          <a:off x="8298577" y="3293608"/>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Occupational therapy</a:t>
          </a:r>
        </a:p>
      </dsp:txBody>
      <dsp:txXfrm>
        <a:off x="8298577" y="3293608"/>
        <a:ext cx="979529" cy="489764"/>
      </dsp:txXfrm>
    </dsp:sp>
    <dsp:sp modelId="{EEAD96F2-B366-4C23-87FD-D7A41F65924B}">
      <dsp:nvSpPr>
        <dsp:cNvPr id="0" name=""/>
        <dsp:cNvSpPr/>
      </dsp:nvSpPr>
      <dsp:spPr>
        <a:xfrm>
          <a:off x="8298577" y="3989074"/>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Speech Therapy</a:t>
          </a:r>
        </a:p>
      </dsp:txBody>
      <dsp:txXfrm>
        <a:off x="8298577" y="3989074"/>
        <a:ext cx="979529" cy="489764"/>
      </dsp:txXfrm>
    </dsp:sp>
    <dsp:sp modelId="{D27CAAB8-4D0F-44FD-B674-A569A12C9C90}">
      <dsp:nvSpPr>
        <dsp:cNvPr id="0" name=""/>
        <dsp:cNvSpPr/>
      </dsp:nvSpPr>
      <dsp:spPr>
        <a:xfrm>
          <a:off x="9483807" y="1902677"/>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Health Information Management (Medical Records)</a:t>
          </a:r>
        </a:p>
      </dsp:txBody>
      <dsp:txXfrm>
        <a:off x="9483807" y="1902677"/>
        <a:ext cx="979529" cy="489764"/>
      </dsp:txXfrm>
    </dsp:sp>
    <dsp:sp modelId="{006FF446-59A6-4CFB-B47D-AE9F0D3753A6}">
      <dsp:nvSpPr>
        <dsp:cNvPr id="0" name=""/>
        <dsp:cNvSpPr/>
      </dsp:nvSpPr>
      <dsp:spPr>
        <a:xfrm>
          <a:off x="9483807"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Health Unit Coordinators (HUCs)</a:t>
          </a:r>
        </a:p>
      </dsp:txBody>
      <dsp:txXfrm>
        <a:off x="9483807" y="2598143"/>
        <a:ext cx="979529" cy="489764"/>
      </dsp:txXfrm>
    </dsp:sp>
    <dsp:sp modelId="{8FF61610-BF5B-4902-AB06-03A5B00AD415}">
      <dsp:nvSpPr>
        <dsp:cNvPr id="0" name=""/>
        <dsp:cNvSpPr/>
      </dsp:nvSpPr>
      <dsp:spPr>
        <a:xfrm>
          <a:off x="10669038" y="1902677"/>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Business Office Manager</a:t>
          </a:r>
        </a:p>
      </dsp:txBody>
      <dsp:txXfrm>
        <a:off x="10669038" y="1902677"/>
        <a:ext cx="979529" cy="489764"/>
      </dsp:txXfrm>
    </dsp:sp>
    <dsp:sp modelId="{296FFA66-2205-4BE6-B1E7-3F2BD8F76FE5}">
      <dsp:nvSpPr>
        <dsp:cNvPr id="0" name=""/>
        <dsp:cNvSpPr/>
      </dsp:nvSpPr>
      <dsp:spPr>
        <a:xfrm>
          <a:off x="10669038" y="2598143"/>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Human Resources</a:t>
          </a:r>
        </a:p>
      </dsp:txBody>
      <dsp:txXfrm>
        <a:off x="10669038" y="2598143"/>
        <a:ext cx="979529" cy="489764"/>
      </dsp:txXfrm>
    </dsp:sp>
    <dsp:sp modelId="{6E1EA452-814B-4CCE-A307-9A5B8FF75A84}">
      <dsp:nvSpPr>
        <dsp:cNvPr id="0" name=""/>
        <dsp:cNvSpPr/>
      </dsp:nvSpPr>
      <dsp:spPr>
        <a:xfrm>
          <a:off x="10669038" y="3293608"/>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Payroll</a:t>
          </a:r>
        </a:p>
      </dsp:txBody>
      <dsp:txXfrm>
        <a:off x="10669038" y="3293608"/>
        <a:ext cx="979529" cy="489764"/>
      </dsp:txXfrm>
    </dsp:sp>
    <dsp:sp modelId="{DE008759-DD45-4D4E-A147-6A7D9FC8F3AD}">
      <dsp:nvSpPr>
        <dsp:cNvPr id="0" name=""/>
        <dsp:cNvSpPr/>
      </dsp:nvSpPr>
      <dsp:spPr>
        <a:xfrm>
          <a:off x="10669038" y="3989074"/>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Receptionist</a:t>
          </a:r>
        </a:p>
      </dsp:txBody>
      <dsp:txXfrm>
        <a:off x="10669038" y="3989074"/>
        <a:ext cx="979529" cy="489764"/>
      </dsp:txXfrm>
    </dsp:sp>
    <dsp:sp modelId="{7E9FCE1F-217E-4865-97A6-4C896416C3C7}">
      <dsp:nvSpPr>
        <dsp:cNvPr id="0" name=""/>
        <dsp:cNvSpPr/>
      </dsp:nvSpPr>
      <dsp:spPr>
        <a:xfrm>
          <a:off x="5039193" y="1207211"/>
          <a:ext cx="979529" cy="4897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a:t>Medical Director</a:t>
          </a:r>
        </a:p>
      </dsp:txBody>
      <dsp:txXfrm>
        <a:off x="5039193" y="1207211"/>
        <a:ext cx="979529" cy="4897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75A98F-E3FA-4F1F-A44A-7B55C5C9BEB5}">
      <dsp:nvSpPr>
        <dsp:cNvPr id="0" name=""/>
        <dsp:cNvSpPr/>
      </dsp:nvSpPr>
      <dsp:spPr>
        <a:xfrm>
          <a:off x="0" y="78467"/>
          <a:ext cx="10515600" cy="671580"/>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MN Department of Health (MDH): </a:t>
          </a:r>
        </a:p>
      </dsp:txBody>
      <dsp:txXfrm>
        <a:off x="32784" y="111251"/>
        <a:ext cx="10450032" cy="606012"/>
      </dsp:txXfrm>
    </dsp:sp>
    <dsp:sp modelId="{F254AC47-83B7-4C20-8EAB-9DADB5FD66F4}">
      <dsp:nvSpPr>
        <dsp:cNvPr id="0" name=""/>
        <dsp:cNvSpPr/>
      </dsp:nvSpPr>
      <dsp:spPr>
        <a:xfrm>
          <a:off x="0" y="750047"/>
          <a:ext cx="10515600" cy="1130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US" sz="2200" b="0" kern="1200"/>
            <a:t>State public health department</a:t>
          </a:r>
          <a:endParaRPr lang="en-US" sz="2200" kern="1200"/>
        </a:p>
        <a:p>
          <a:pPr marL="228600" lvl="1" indent="-228600" algn="l" defTabSz="977900">
            <a:lnSpc>
              <a:spcPct val="90000"/>
            </a:lnSpc>
            <a:spcBef>
              <a:spcPct val="0"/>
            </a:spcBef>
            <a:spcAft>
              <a:spcPct val="20000"/>
            </a:spcAft>
            <a:buChar char="•"/>
          </a:pPr>
          <a:r>
            <a:rPr lang="en-US" sz="2200" b="0" kern="1200"/>
            <a:t>Mission: to protect, maintain and improve the health of all Minnesotans</a:t>
          </a:r>
          <a:endParaRPr lang="en-US" sz="2200" kern="1200"/>
        </a:p>
        <a:p>
          <a:pPr marL="228600" lvl="1" indent="-228600" algn="l" defTabSz="977900">
            <a:lnSpc>
              <a:spcPct val="90000"/>
            </a:lnSpc>
            <a:spcBef>
              <a:spcPct val="0"/>
            </a:spcBef>
            <a:spcAft>
              <a:spcPct val="20000"/>
            </a:spcAft>
            <a:buChar char="•"/>
          </a:pPr>
          <a:r>
            <a:rPr lang="en-US" sz="2200" b="0" kern="1200"/>
            <a:t>MDH overview: </a:t>
          </a:r>
          <a:r>
            <a:rPr lang="en-US" sz="1600" b="0" kern="1200">
              <a:hlinkClick xmlns:r="http://schemas.openxmlformats.org/officeDocument/2006/relationships" r:id="rId1"/>
            </a:rPr>
            <a:t>https://www.health.state.mn.us/about/overview.pdf</a:t>
          </a:r>
          <a:r>
            <a:rPr lang="en-US" sz="1600" b="0" kern="1200"/>
            <a:t> </a:t>
          </a:r>
          <a:endParaRPr lang="en-US" sz="1600" kern="1200"/>
        </a:p>
      </dsp:txBody>
      <dsp:txXfrm>
        <a:off x="0" y="750047"/>
        <a:ext cx="10515600" cy="1130220"/>
      </dsp:txXfrm>
    </dsp:sp>
    <dsp:sp modelId="{B82FCB6E-A04B-4CA5-88ED-91B9CFD7CDF5}">
      <dsp:nvSpPr>
        <dsp:cNvPr id="0" name=""/>
        <dsp:cNvSpPr/>
      </dsp:nvSpPr>
      <dsp:spPr>
        <a:xfrm>
          <a:off x="0" y="1880267"/>
          <a:ext cx="10515600" cy="671580"/>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Local Public Health</a:t>
          </a:r>
        </a:p>
      </dsp:txBody>
      <dsp:txXfrm>
        <a:off x="32784" y="1913051"/>
        <a:ext cx="10450032" cy="606012"/>
      </dsp:txXfrm>
    </dsp:sp>
    <dsp:sp modelId="{542E11F1-3CB8-4A62-A2F5-F4DFC78FE7F8}">
      <dsp:nvSpPr>
        <dsp:cNvPr id="0" name=""/>
        <dsp:cNvSpPr/>
      </dsp:nvSpPr>
      <dsp:spPr>
        <a:xfrm>
          <a:off x="0" y="2551847"/>
          <a:ext cx="10515600" cy="2202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n-US" sz="2200" b="0" kern="1200"/>
            <a:t>County public health departments</a:t>
          </a:r>
          <a:endParaRPr lang="en-US" sz="2200" kern="1200"/>
        </a:p>
        <a:p>
          <a:pPr marL="228600" lvl="1" indent="-228600" algn="l" defTabSz="977900">
            <a:lnSpc>
              <a:spcPct val="90000"/>
            </a:lnSpc>
            <a:spcBef>
              <a:spcPct val="0"/>
            </a:spcBef>
            <a:spcAft>
              <a:spcPct val="20000"/>
            </a:spcAft>
            <a:buChar char="•"/>
          </a:pPr>
          <a:r>
            <a:rPr lang="en-US" sz="2200" b="0" kern="1200"/>
            <a:t>Focus on health of population and disease prevention</a:t>
          </a:r>
          <a:endParaRPr lang="en-US" sz="2200" kern="1200"/>
        </a:p>
        <a:p>
          <a:pPr marL="228600" lvl="1" indent="-228600" algn="l" defTabSz="977900">
            <a:lnSpc>
              <a:spcPct val="90000"/>
            </a:lnSpc>
            <a:spcBef>
              <a:spcPct val="0"/>
            </a:spcBef>
            <a:spcAft>
              <a:spcPct val="20000"/>
            </a:spcAft>
            <a:buChar char="•"/>
          </a:pPr>
          <a:r>
            <a:rPr lang="en-US" sz="2200" b="0" kern="1200"/>
            <a:t>Focus on social determinants of health to prevent health problems: vaccines, tobacco control, maternal and infant health, access to nutritious food, safe housing, etc.</a:t>
          </a:r>
          <a:endParaRPr lang="en-US" sz="2200" kern="1200"/>
        </a:p>
        <a:p>
          <a:pPr marL="228600" lvl="1" indent="-228600" algn="l" defTabSz="977900">
            <a:lnSpc>
              <a:spcPct val="90000"/>
            </a:lnSpc>
            <a:spcBef>
              <a:spcPct val="0"/>
            </a:spcBef>
            <a:spcAft>
              <a:spcPct val="20000"/>
            </a:spcAft>
            <a:buChar char="•"/>
          </a:pPr>
          <a:r>
            <a:rPr lang="en-US" sz="2200" b="0" kern="1200"/>
            <a:t>Services vary by county</a:t>
          </a:r>
          <a:endParaRPr lang="en-US" sz="2200" kern="1200"/>
        </a:p>
        <a:p>
          <a:pPr marL="228600" lvl="1" indent="-228600" algn="l" defTabSz="977900">
            <a:lnSpc>
              <a:spcPct val="90000"/>
            </a:lnSpc>
            <a:spcBef>
              <a:spcPct val="0"/>
            </a:spcBef>
            <a:spcAft>
              <a:spcPct val="20000"/>
            </a:spcAft>
            <a:buChar char="•"/>
          </a:pPr>
          <a:r>
            <a:rPr lang="en-US" sz="2200" b="0" kern="1200"/>
            <a:t>Some have public health clinics and dental services</a:t>
          </a:r>
          <a:endParaRPr lang="en-US" sz="2200" kern="1200"/>
        </a:p>
      </dsp:txBody>
      <dsp:txXfrm>
        <a:off x="0" y="2551847"/>
        <a:ext cx="10515600" cy="22024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12FA6B-6FA1-4B11-B900-281EFA0F6D2A}">
      <dsp:nvSpPr>
        <dsp:cNvPr id="0" name=""/>
        <dsp:cNvSpPr/>
      </dsp:nvSpPr>
      <dsp:spPr>
        <a:xfrm>
          <a:off x="0" y="72571"/>
          <a:ext cx="10515600" cy="503685"/>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Centers for Medicare &amp; Medicaid Services</a:t>
          </a:r>
        </a:p>
      </dsp:txBody>
      <dsp:txXfrm>
        <a:off x="24588" y="97159"/>
        <a:ext cx="10466424" cy="454509"/>
      </dsp:txXfrm>
    </dsp:sp>
    <dsp:sp modelId="{AA611752-F861-4B74-8879-33FDACDA267E}">
      <dsp:nvSpPr>
        <dsp:cNvPr id="0" name=""/>
        <dsp:cNvSpPr/>
      </dsp:nvSpPr>
      <dsp:spPr>
        <a:xfrm>
          <a:off x="0" y="576256"/>
          <a:ext cx="10515600" cy="499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kern="1200"/>
            <a:t>Federal agency-provides health coverage and regulates health services of any facility accepting funds from Medicare or Medicaid to provide client care</a:t>
          </a:r>
        </a:p>
      </dsp:txBody>
      <dsp:txXfrm>
        <a:off x="0" y="576256"/>
        <a:ext cx="10515600" cy="499904"/>
      </dsp:txXfrm>
    </dsp:sp>
    <dsp:sp modelId="{2ADAE0E1-3286-42C1-AD9C-8AF598CC20F9}">
      <dsp:nvSpPr>
        <dsp:cNvPr id="0" name=""/>
        <dsp:cNvSpPr/>
      </dsp:nvSpPr>
      <dsp:spPr>
        <a:xfrm>
          <a:off x="0" y="1076161"/>
          <a:ext cx="10515600" cy="503685"/>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Centers for Disease Control (CDC)</a:t>
          </a:r>
        </a:p>
      </dsp:txBody>
      <dsp:txXfrm>
        <a:off x="24588" y="1100749"/>
        <a:ext cx="10466424" cy="454509"/>
      </dsp:txXfrm>
    </dsp:sp>
    <dsp:sp modelId="{D81A8DE6-3FE5-416D-A9B1-40328FAC6E23}">
      <dsp:nvSpPr>
        <dsp:cNvPr id="0" name=""/>
        <dsp:cNvSpPr/>
      </dsp:nvSpPr>
      <dsp:spPr>
        <a:xfrm>
          <a:off x="0" y="1579846"/>
          <a:ext cx="10515600" cy="825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b="0" kern="1200"/>
            <a:t>Protects national public health</a:t>
          </a:r>
          <a:endParaRPr lang="en-US" sz="1600" kern="1200"/>
        </a:p>
        <a:p>
          <a:pPr marL="171450" lvl="1" indent="-171450" algn="l" defTabSz="711200">
            <a:lnSpc>
              <a:spcPct val="90000"/>
            </a:lnSpc>
            <a:spcBef>
              <a:spcPct val="0"/>
            </a:spcBef>
            <a:spcAft>
              <a:spcPct val="20000"/>
            </a:spcAft>
            <a:buChar char="•"/>
          </a:pPr>
          <a:r>
            <a:rPr lang="en-US" sz="1600" b="0" kern="1200"/>
            <a:t>Mission: to protect America from health, safety, and security threats</a:t>
          </a:r>
        </a:p>
        <a:p>
          <a:pPr marL="171450" lvl="1" indent="-171450" algn="l" defTabSz="711200">
            <a:lnSpc>
              <a:spcPct val="90000"/>
            </a:lnSpc>
            <a:spcBef>
              <a:spcPct val="0"/>
            </a:spcBef>
            <a:spcAft>
              <a:spcPct val="20000"/>
            </a:spcAft>
            <a:buChar char="•"/>
          </a:pPr>
          <a:r>
            <a:rPr lang="en-US" sz="1600" b="0" kern="1200"/>
            <a:t>More information: </a:t>
          </a:r>
          <a:r>
            <a:rPr lang="en-US" sz="1600" b="0" kern="1200">
              <a:hlinkClick xmlns:r="http://schemas.openxmlformats.org/officeDocument/2006/relationships" r:id="rId1"/>
            </a:rPr>
            <a:t>https://www.cdc.gov/</a:t>
          </a:r>
          <a:r>
            <a:rPr lang="en-US" sz="1600" b="0" kern="1200"/>
            <a:t> </a:t>
          </a:r>
        </a:p>
      </dsp:txBody>
      <dsp:txXfrm>
        <a:off x="0" y="1579846"/>
        <a:ext cx="10515600" cy="825930"/>
      </dsp:txXfrm>
    </dsp:sp>
    <dsp:sp modelId="{8178793E-0BA8-4C1A-AA85-AE4CA5074F51}">
      <dsp:nvSpPr>
        <dsp:cNvPr id="0" name=""/>
        <dsp:cNvSpPr/>
      </dsp:nvSpPr>
      <dsp:spPr>
        <a:xfrm>
          <a:off x="0" y="2405776"/>
          <a:ext cx="10515600" cy="503685"/>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Food and Drug Administration (FDA)</a:t>
          </a:r>
        </a:p>
      </dsp:txBody>
      <dsp:txXfrm>
        <a:off x="24588" y="2430364"/>
        <a:ext cx="10466424" cy="454509"/>
      </dsp:txXfrm>
    </dsp:sp>
    <dsp:sp modelId="{4A42AECA-629E-4A80-AF13-4CBD2FFD08F3}">
      <dsp:nvSpPr>
        <dsp:cNvPr id="0" name=""/>
        <dsp:cNvSpPr/>
      </dsp:nvSpPr>
      <dsp:spPr>
        <a:xfrm>
          <a:off x="0" y="2909461"/>
          <a:ext cx="10515600" cy="1369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b="0" kern="1200"/>
            <a:t>Ensures safety of food, drugs, vaccines, cosmetics, medical devices, etc.</a:t>
          </a:r>
          <a:endParaRPr lang="en-US" sz="1600" kern="1200"/>
        </a:p>
        <a:p>
          <a:pPr marL="342900" lvl="2" indent="-171450" algn="l" defTabSz="711200">
            <a:lnSpc>
              <a:spcPct val="90000"/>
            </a:lnSpc>
            <a:spcBef>
              <a:spcPct val="0"/>
            </a:spcBef>
            <a:spcAft>
              <a:spcPct val="20000"/>
            </a:spcAft>
            <a:buChar char="•"/>
          </a:pPr>
          <a:r>
            <a:rPr lang="en-US" sz="1600" b="0" kern="1200"/>
            <a:t>Video (1 mn): </a:t>
          </a:r>
          <a:r>
            <a:rPr lang="en-US" sz="1600" b="0" kern="1200">
              <a:hlinkClick xmlns:r="http://schemas.openxmlformats.org/officeDocument/2006/relationships" r:id="rId2"/>
            </a:rPr>
            <a:t>https://youtu.be/bMEFp8cl19c?si=dhlCc2f6XcRFTiS5</a:t>
          </a:r>
          <a:r>
            <a:rPr lang="en-US" sz="1600" b="0" kern="1200"/>
            <a:t> </a:t>
          </a:r>
        </a:p>
        <a:p>
          <a:pPr marL="171450" lvl="1" indent="-171450" algn="l" defTabSz="711200">
            <a:lnSpc>
              <a:spcPct val="90000"/>
            </a:lnSpc>
            <a:spcBef>
              <a:spcPct val="0"/>
            </a:spcBef>
            <a:spcAft>
              <a:spcPct val="20000"/>
            </a:spcAft>
            <a:buChar char="•"/>
          </a:pPr>
          <a:r>
            <a:rPr lang="en-US" sz="1600" b="0" kern="1200"/>
            <a:t>Grants official approval to some products like medications, vaccines, medical devices, and food additives.</a:t>
          </a:r>
        </a:p>
        <a:p>
          <a:pPr marL="171450" lvl="1" indent="-171450" algn="l" defTabSz="711200">
            <a:lnSpc>
              <a:spcPct val="90000"/>
            </a:lnSpc>
            <a:spcBef>
              <a:spcPct val="0"/>
            </a:spcBef>
            <a:spcAft>
              <a:spcPct val="20000"/>
            </a:spcAft>
            <a:buChar char="•"/>
          </a:pPr>
          <a:r>
            <a:rPr lang="en-US" sz="1600" b="0" kern="1200"/>
            <a:t>M</a:t>
          </a:r>
          <a:r>
            <a:rPr lang="en-US" sz="1600" kern="1200"/>
            <a:t>ore information: </a:t>
          </a:r>
          <a:r>
            <a:rPr lang="en-US" sz="1600" kern="1200">
              <a:hlinkClick xmlns:r="http://schemas.openxmlformats.org/officeDocument/2006/relationships" r:id="rId2"/>
            </a:rPr>
            <a:t>https://youtu.be/bMEFp8cl19c?si=dhlCc2f6XcRFTiS5</a:t>
          </a:r>
          <a:r>
            <a:rPr lang="en-US" sz="1600" kern="1200"/>
            <a:t> </a:t>
          </a:r>
          <a:endParaRPr lang="en-US" sz="1600" b="0" kern="1200"/>
        </a:p>
        <a:p>
          <a:pPr marL="171450" lvl="1" indent="-171450" algn="l" defTabSz="711200">
            <a:lnSpc>
              <a:spcPct val="90000"/>
            </a:lnSpc>
            <a:spcBef>
              <a:spcPct val="0"/>
            </a:spcBef>
            <a:spcAft>
              <a:spcPct val="20000"/>
            </a:spcAft>
            <a:buChar char="•"/>
          </a:pPr>
          <a:endParaRPr lang="en-US" sz="1600" kern="1200"/>
        </a:p>
      </dsp:txBody>
      <dsp:txXfrm>
        <a:off x="0" y="2909461"/>
        <a:ext cx="10515600" cy="136930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75A98F-E3FA-4F1F-A44A-7B55C5C9BEB5}">
      <dsp:nvSpPr>
        <dsp:cNvPr id="0" name=""/>
        <dsp:cNvSpPr/>
      </dsp:nvSpPr>
      <dsp:spPr>
        <a:xfrm>
          <a:off x="0" y="8628"/>
          <a:ext cx="10515600" cy="600571"/>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Occupational Safety and Health Administration (OSHA)</a:t>
          </a:r>
        </a:p>
      </dsp:txBody>
      <dsp:txXfrm>
        <a:off x="29317" y="37945"/>
        <a:ext cx="10456966" cy="541937"/>
      </dsp:txXfrm>
    </dsp:sp>
    <dsp:sp modelId="{F254AC47-83B7-4C20-8EAB-9DADB5FD66F4}">
      <dsp:nvSpPr>
        <dsp:cNvPr id="0" name=""/>
        <dsp:cNvSpPr/>
      </dsp:nvSpPr>
      <dsp:spPr>
        <a:xfrm>
          <a:off x="0" y="609199"/>
          <a:ext cx="10515600" cy="686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0" kern="1200"/>
            <a:t>Ensures safe and healthy working conditions for American workers</a:t>
          </a:r>
          <a:endParaRPr lang="en-US" sz="2000" kern="1200"/>
        </a:p>
        <a:p>
          <a:pPr marL="228600" lvl="1" indent="-228600" algn="l" defTabSz="889000">
            <a:lnSpc>
              <a:spcPct val="90000"/>
            </a:lnSpc>
            <a:spcBef>
              <a:spcPct val="0"/>
            </a:spcBef>
            <a:spcAft>
              <a:spcPct val="20000"/>
            </a:spcAft>
            <a:buChar char="•"/>
          </a:pPr>
          <a:r>
            <a:rPr lang="en-US" sz="2000" b="0" kern="1200"/>
            <a:t>More information: </a:t>
          </a:r>
          <a:r>
            <a:rPr lang="en-US" sz="2000" b="0" kern="1200">
              <a:hlinkClick xmlns:r="http://schemas.openxmlformats.org/officeDocument/2006/relationships" r:id="rId1"/>
            </a:rPr>
            <a:t>https://www.osha.gov/</a:t>
          </a:r>
          <a:r>
            <a:rPr lang="en-US" sz="2000" b="0" kern="1200"/>
            <a:t> </a:t>
          </a:r>
        </a:p>
      </dsp:txBody>
      <dsp:txXfrm>
        <a:off x="0" y="609199"/>
        <a:ext cx="10515600" cy="686205"/>
      </dsp:txXfrm>
    </dsp:sp>
    <dsp:sp modelId="{B82FCB6E-A04B-4CA5-88ED-91B9CFD7CDF5}">
      <dsp:nvSpPr>
        <dsp:cNvPr id="0" name=""/>
        <dsp:cNvSpPr/>
      </dsp:nvSpPr>
      <dsp:spPr>
        <a:xfrm>
          <a:off x="0" y="1295404"/>
          <a:ext cx="10515600" cy="616567"/>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World Health Organization (WHO)</a:t>
          </a:r>
        </a:p>
      </dsp:txBody>
      <dsp:txXfrm>
        <a:off x="30098" y="1325502"/>
        <a:ext cx="10455404" cy="556371"/>
      </dsp:txXfrm>
    </dsp:sp>
    <dsp:sp modelId="{542E11F1-3CB8-4A62-A2F5-F4DFC78FE7F8}">
      <dsp:nvSpPr>
        <dsp:cNvPr id="0" name=""/>
        <dsp:cNvSpPr/>
      </dsp:nvSpPr>
      <dsp:spPr>
        <a:xfrm>
          <a:off x="0" y="1911971"/>
          <a:ext cx="10515600" cy="686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0" kern="1200"/>
            <a:t>Global health organization promoting global public health</a:t>
          </a:r>
          <a:endParaRPr lang="en-US" sz="2000" kern="1200"/>
        </a:p>
        <a:p>
          <a:pPr marL="228600" lvl="1" indent="-228600" algn="l" defTabSz="889000">
            <a:lnSpc>
              <a:spcPct val="90000"/>
            </a:lnSpc>
            <a:spcBef>
              <a:spcPct val="0"/>
            </a:spcBef>
            <a:spcAft>
              <a:spcPct val="20000"/>
            </a:spcAft>
            <a:buChar char="•"/>
          </a:pPr>
          <a:r>
            <a:rPr lang="en-US" sz="2000" b="0" kern="1200"/>
            <a:t>More information: </a:t>
          </a:r>
          <a:r>
            <a:rPr lang="en-US" sz="2000" b="0" kern="1200">
              <a:hlinkClick xmlns:r="http://schemas.openxmlformats.org/officeDocument/2006/relationships" r:id="rId2"/>
            </a:rPr>
            <a:t>https://www.who.int/</a:t>
          </a:r>
          <a:r>
            <a:rPr lang="en-US" sz="2000" b="0" kern="1200"/>
            <a:t> </a:t>
          </a:r>
        </a:p>
      </dsp:txBody>
      <dsp:txXfrm>
        <a:off x="0" y="1911971"/>
        <a:ext cx="10515600" cy="686205"/>
      </dsp:txXfrm>
    </dsp:sp>
    <dsp:sp modelId="{B1FEBD1A-75CF-4DD7-8D32-4EA2506C5C62}">
      <dsp:nvSpPr>
        <dsp:cNvPr id="0" name=""/>
        <dsp:cNvSpPr/>
      </dsp:nvSpPr>
      <dsp:spPr>
        <a:xfrm>
          <a:off x="0" y="2598176"/>
          <a:ext cx="10515600" cy="593847"/>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a:latin typeface="+mn-lt"/>
              <a:ea typeface="Calibri" panose="020F0502020204030204" pitchFamily="34" charset="0"/>
              <a:cs typeface="Calibri" panose="020F0502020204030204" pitchFamily="34" charset="0"/>
            </a:rPr>
            <a:t>National Institutes of Health (NIH)</a:t>
          </a:r>
        </a:p>
      </dsp:txBody>
      <dsp:txXfrm>
        <a:off x="28989" y="2627165"/>
        <a:ext cx="10457622" cy="535869"/>
      </dsp:txXfrm>
    </dsp:sp>
    <dsp:sp modelId="{6E320102-4F18-4676-9AA2-7582CC62FC98}">
      <dsp:nvSpPr>
        <dsp:cNvPr id="0" name=""/>
        <dsp:cNvSpPr/>
      </dsp:nvSpPr>
      <dsp:spPr>
        <a:xfrm>
          <a:off x="0" y="3192023"/>
          <a:ext cx="10515600" cy="686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5400" rIns="142240" bIns="25400" numCol="1" spcCol="1270" anchor="t" anchorCtr="0">
          <a:noAutofit/>
        </a:bodyPr>
        <a:lstStyle/>
        <a:p>
          <a:pPr marL="228600" lvl="1" indent="-228600" algn="l" defTabSz="889000" rtl="0">
            <a:lnSpc>
              <a:spcPct val="90000"/>
            </a:lnSpc>
            <a:spcBef>
              <a:spcPct val="0"/>
            </a:spcBef>
            <a:spcAft>
              <a:spcPct val="20000"/>
            </a:spcAft>
            <a:buChar char="•"/>
          </a:pPr>
          <a:r>
            <a:rPr lang="en-US" sz="2000" kern="1200">
              <a:latin typeface="+mn-lt"/>
            </a:rPr>
            <a:t>Conducts and funds medical research to improve health</a:t>
          </a:r>
        </a:p>
        <a:p>
          <a:pPr marL="228600" lvl="1" indent="-228600" algn="l" defTabSz="889000" rtl="0">
            <a:lnSpc>
              <a:spcPct val="90000"/>
            </a:lnSpc>
            <a:spcBef>
              <a:spcPct val="0"/>
            </a:spcBef>
            <a:spcAft>
              <a:spcPct val="20000"/>
            </a:spcAft>
            <a:buChar char="•"/>
          </a:pPr>
          <a:r>
            <a:rPr lang="en-US" sz="2000" kern="1200">
              <a:latin typeface="+mn-lt"/>
            </a:rPr>
            <a:t>More information: </a:t>
          </a:r>
          <a:r>
            <a:rPr lang="en-US" sz="2000" kern="1200">
              <a:latin typeface="+mn-lt"/>
              <a:hlinkClick xmlns:r="http://schemas.openxmlformats.org/officeDocument/2006/relationships" r:id="rId3"/>
            </a:rPr>
            <a:t>https://www.nih.gov/</a:t>
          </a:r>
          <a:r>
            <a:rPr lang="en-US" sz="2000" kern="1200">
              <a:latin typeface="+mn-lt"/>
            </a:rPr>
            <a:t> </a:t>
          </a:r>
        </a:p>
      </dsp:txBody>
      <dsp:txXfrm>
        <a:off x="0" y="3192023"/>
        <a:ext cx="10515600" cy="686205"/>
      </dsp:txXfrm>
    </dsp:sp>
    <dsp:sp modelId="{E2657B18-D0F4-41AF-B9B7-18896E77BF21}">
      <dsp:nvSpPr>
        <dsp:cNvPr id="0" name=""/>
        <dsp:cNvSpPr/>
      </dsp:nvSpPr>
      <dsp:spPr>
        <a:xfrm>
          <a:off x="0" y="3878228"/>
          <a:ext cx="10515600" cy="597329"/>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a:latin typeface="Calibri" panose="020F0502020204030204"/>
            </a:rPr>
            <a:t>US Public Health Service (UPHS)</a:t>
          </a:r>
        </a:p>
      </dsp:txBody>
      <dsp:txXfrm>
        <a:off x="29159" y="3907387"/>
        <a:ext cx="10457282" cy="539011"/>
      </dsp:txXfrm>
    </dsp:sp>
    <dsp:sp modelId="{D8CCCBFC-6CB7-4501-84D2-4570724F197A}">
      <dsp:nvSpPr>
        <dsp:cNvPr id="0" name=""/>
        <dsp:cNvSpPr/>
      </dsp:nvSpPr>
      <dsp:spPr>
        <a:xfrm>
          <a:off x="0" y="4475557"/>
          <a:ext cx="10515600" cy="968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5400" rIns="142240" bIns="25400" numCol="1" spcCol="1270" anchor="t" anchorCtr="0">
          <a:noAutofit/>
        </a:bodyPr>
        <a:lstStyle/>
        <a:p>
          <a:pPr marL="228600" lvl="1" indent="-228600" algn="l" defTabSz="889000" rtl="0">
            <a:lnSpc>
              <a:spcPct val="90000"/>
            </a:lnSpc>
            <a:spcBef>
              <a:spcPct val="0"/>
            </a:spcBef>
            <a:spcAft>
              <a:spcPct val="20000"/>
            </a:spcAft>
            <a:buChar char="•"/>
          </a:pPr>
          <a:r>
            <a:rPr lang="en-US" sz="2000" kern="1200">
              <a:latin typeface="Calibri" panose="020F0502020204030204"/>
            </a:rPr>
            <a:t>Under US Department of Human Services; Uniformed service that conducts research and provides medical support nation-wide and </a:t>
          </a:r>
          <a:r>
            <a:rPr lang="en-US" sz="2000" kern="1200" err="1">
              <a:latin typeface="Calibri" panose="020F0502020204030204"/>
            </a:rPr>
            <a:t>abroud</a:t>
          </a:r>
          <a:endParaRPr lang="en-US" sz="2000" kern="1200">
            <a:latin typeface="Calibri" panose="020F0502020204030204"/>
          </a:endParaRPr>
        </a:p>
        <a:p>
          <a:pPr marL="228600" lvl="1" indent="-228600" algn="l" defTabSz="889000" rtl="0">
            <a:lnSpc>
              <a:spcPct val="90000"/>
            </a:lnSpc>
            <a:spcBef>
              <a:spcPct val="0"/>
            </a:spcBef>
            <a:spcAft>
              <a:spcPct val="20000"/>
            </a:spcAft>
            <a:buChar char="•"/>
          </a:pPr>
          <a:r>
            <a:rPr lang="en-US" sz="2000" kern="1200">
              <a:latin typeface="Calibri" panose="020F0502020204030204"/>
            </a:rPr>
            <a:t>More information: </a:t>
          </a:r>
          <a:r>
            <a:rPr lang="en-US" sz="2000" kern="1200">
              <a:latin typeface="Calibri" panose="020F0502020204030204"/>
              <a:hlinkClick xmlns:r="http://schemas.openxmlformats.org/officeDocument/2006/relationships" r:id="rId4"/>
            </a:rPr>
            <a:t>https://www.usphs.gov/</a:t>
          </a:r>
          <a:r>
            <a:rPr lang="en-US" sz="2000" kern="1200">
              <a:latin typeface="Calibri" panose="020F0502020204030204"/>
            </a:rPr>
            <a:t>  </a:t>
          </a:r>
        </a:p>
      </dsp:txBody>
      <dsp:txXfrm>
        <a:off x="0" y="4475557"/>
        <a:ext cx="10515600" cy="9687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DAFD19-EA1C-487C-A768-A484F5DD191C}">
      <dsp:nvSpPr>
        <dsp:cNvPr id="0" name=""/>
        <dsp:cNvSpPr/>
      </dsp:nvSpPr>
      <dsp:spPr>
        <a:xfrm>
          <a:off x="0" y="3671"/>
          <a:ext cx="10297604" cy="499538"/>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a:t>March of Dimes</a:t>
          </a:r>
        </a:p>
      </dsp:txBody>
      <dsp:txXfrm>
        <a:off x="24385" y="28056"/>
        <a:ext cx="10248834" cy="450768"/>
      </dsp:txXfrm>
    </dsp:sp>
    <dsp:sp modelId="{E1643C53-4D32-4706-98A5-1F8600DCBA4C}">
      <dsp:nvSpPr>
        <dsp:cNvPr id="0" name=""/>
        <dsp:cNvSpPr/>
      </dsp:nvSpPr>
      <dsp:spPr>
        <a:xfrm>
          <a:off x="0" y="503209"/>
          <a:ext cx="10297604" cy="631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4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0" kern="1200"/>
            <a:t>Focus: Improve health of moms and babies and research</a:t>
          </a:r>
          <a:endParaRPr lang="en-US" sz="2000" kern="1200"/>
        </a:p>
        <a:p>
          <a:pPr marL="228600" lvl="1" indent="-228600" algn="l" defTabSz="889000">
            <a:lnSpc>
              <a:spcPct val="90000"/>
            </a:lnSpc>
            <a:spcBef>
              <a:spcPct val="0"/>
            </a:spcBef>
            <a:spcAft>
              <a:spcPct val="20000"/>
            </a:spcAft>
            <a:buChar char="•"/>
          </a:pPr>
          <a:r>
            <a:rPr lang="en-US" sz="2000" b="0" kern="1200"/>
            <a:t>More information: </a:t>
          </a:r>
          <a:r>
            <a:rPr lang="en-US" sz="1600" b="0" kern="1200">
              <a:hlinkClick xmlns:r="http://schemas.openxmlformats.org/officeDocument/2006/relationships" r:id="rId1"/>
            </a:rPr>
            <a:t>https://www.marchofdimes.org/</a:t>
          </a:r>
          <a:r>
            <a:rPr lang="en-US" sz="1600" b="0" kern="1200"/>
            <a:t> </a:t>
          </a:r>
          <a:endParaRPr lang="en-US" sz="1600" kern="1200"/>
        </a:p>
      </dsp:txBody>
      <dsp:txXfrm>
        <a:off x="0" y="503209"/>
        <a:ext cx="10297604" cy="631992"/>
      </dsp:txXfrm>
    </dsp:sp>
    <dsp:sp modelId="{4876AA38-CBE4-4CF2-935A-1316B5C2D5E5}">
      <dsp:nvSpPr>
        <dsp:cNvPr id="0" name=""/>
        <dsp:cNvSpPr/>
      </dsp:nvSpPr>
      <dsp:spPr>
        <a:xfrm>
          <a:off x="0" y="1135201"/>
          <a:ext cx="10297604" cy="453502"/>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a:t>American Heart Association</a:t>
          </a:r>
        </a:p>
      </dsp:txBody>
      <dsp:txXfrm>
        <a:off x="22138" y="1157339"/>
        <a:ext cx="10253328" cy="409226"/>
      </dsp:txXfrm>
    </dsp:sp>
    <dsp:sp modelId="{719801C0-D9DB-4D9D-9DF2-E5957979792F}">
      <dsp:nvSpPr>
        <dsp:cNvPr id="0" name=""/>
        <dsp:cNvSpPr/>
      </dsp:nvSpPr>
      <dsp:spPr>
        <a:xfrm>
          <a:off x="0" y="1588704"/>
          <a:ext cx="10297604" cy="651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49" tIns="26670" rIns="149352" bIns="26670" numCol="1" spcCol="1270" anchor="t" anchorCtr="0">
          <a:noAutofit/>
        </a:bodyPr>
        <a:lstStyle/>
        <a:p>
          <a:pPr marL="228600" lvl="1" indent="-228600" algn="l" defTabSz="933450">
            <a:lnSpc>
              <a:spcPct val="90000"/>
            </a:lnSpc>
            <a:spcBef>
              <a:spcPct val="0"/>
            </a:spcBef>
            <a:spcAft>
              <a:spcPct val="20000"/>
            </a:spcAft>
            <a:buChar char="•"/>
          </a:pPr>
          <a:r>
            <a:rPr lang="en-US" sz="2100" b="0" kern="1200"/>
            <a:t>Focus: Heart attack and stroke prevention and research</a:t>
          </a:r>
          <a:endParaRPr lang="en-US" sz="2100" kern="1200"/>
        </a:p>
        <a:p>
          <a:pPr marL="228600" lvl="1" indent="-228600" algn="l" defTabSz="933450">
            <a:lnSpc>
              <a:spcPct val="90000"/>
            </a:lnSpc>
            <a:spcBef>
              <a:spcPct val="0"/>
            </a:spcBef>
            <a:spcAft>
              <a:spcPct val="20000"/>
            </a:spcAft>
            <a:buChar char="•"/>
          </a:pPr>
          <a:r>
            <a:rPr lang="en-US" sz="2100" b="0" kern="1200"/>
            <a:t>More information: </a:t>
          </a:r>
          <a:r>
            <a:rPr lang="en-US" sz="1600" b="0" kern="1200">
              <a:hlinkClick xmlns:r="http://schemas.openxmlformats.org/officeDocument/2006/relationships" r:id="rId2"/>
            </a:rPr>
            <a:t>https://www.heart.org/</a:t>
          </a:r>
          <a:r>
            <a:rPr lang="en-US" sz="1600" b="0" kern="1200"/>
            <a:t> </a:t>
          </a:r>
          <a:endParaRPr lang="en-US" sz="1600" kern="1200"/>
        </a:p>
      </dsp:txBody>
      <dsp:txXfrm>
        <a:off x="0" y="1588704"/>
        <a:ext cx="10297604" cy="651480"/>
      </dsp:txXfrm>
    </dsp:sp>
    <dsp:sp modelId="{18282F6E-B4BB-4A77-AB8E-BDBFB1F76350}">
      <dsp:nvSpPr>
        <dsp:cNvPr id="0" name=""/>
        <dsp:cNvSpPr/>
      </dsp:nvSpPr>
      <dsp:spPr>
        <a:xfrm>
          <a:off x="0" y="2240185"/>
          <a:ext cx="10297604" cy="453502"/>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a:t>Alzheimer’s Association</a:t>
          </a:r>
        </a:p>
      </dsp:txBody>
      <dsp:txXfrm>
        <a:off x="22138" y="2262323"/>
        <a:ext cx="10253328" cy="409226"/>
      </dsp:txXfrm>
    </dsp:sp>
    <dsp:sp modelId="{B1FD5C5B-7482-439D-B222-3E113AB69BC6}">
      <dsp:nvSpPr>
        <dsp:cNvPr id="0" name=""/>
        <dsp:cNvSpPr/>
      </dsp:nvSpPr>
      <dsp:spPr>
        <a:xfrm>
          <a:off x="0" y="2693688"/>
          <a:ext cx="10297604" cy="6792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49"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US" sz="2200" b="0" kern="1200"/>
            <a:t>Focus: Alzheimer’s &amp; Dementia reduction and research</a:t>
          </a:r>
          <a:endParaRPr lang="en-US" sz="2200" kern="1200"/>
        </a:p>
        <a:p>
          <a:pPr marL="228600" lvl="1" indent="-228600" algn="l" defTabSz="977900">
            <a:lnSpc>
              <a:spcPct val="90000"/>
            </a:lnSpc>
            <a:spcBef>
              <a:spcPct val="0"/>
            </a:spcBef>
            <a:spcAft>
              <a:spcPct val="20000"/>
            </a:spcAft>
            <a:buChar char="•"/>
          </a:pPr>
          <a:r>
            <a:rPr lang="en-US" sz="2200" b="0" kern="1200"/>
            <a:t>More information: </a:t>
          </a:r>
          <a:r>
            <a:rPr lang="en-US" sz="1600" b="0" kern="1200">
              <a:hlinkClick xmlns:r="http://schemas.openxmlformats.org/officeDocument/2006/relationships" r:id="rId3"/>
            </a:rPr>
            <a:t>https://www.alz.org/</a:t>
          </a:r>
          <a:r>
            <a:rPr lang="en-US" sz="1600" b="0" kern="1200"/>
            <a:t> </a:t>
          </a:r>
          <a:endParaRPr lang="en-US" sz="1600" kern="1200"/>
        </a:p>
      </dsp:txBody>
      <dsp:txXfrm>
        <a:off x="0" y="2693688"/>
        <a:ext cx="10297604" cy="679297"/>
      </dsp:txXfrm>
    </dsp:sp>
    <dsp:sp modelId="{51530D0F-5336-4CD7-BFE2-D2A91B766CFD}">
      <dsp:nvSpPr>
        <dsp:cNvPr id="0" name=""/>
        <dsp:cNvSpPr/>
      </dsp:nvSpPr>
      <dsp:spPr>
        <a:xfrm>
          <a:off x="0" y="3372985"/>
          <a:ext cx="10297604" cy="453502"/>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a:t>American Cancer Society</a:t>
          </a:r>
        </a:p>
      </dsp:txBody>
      <dsp:txXfrm>
        <a:off x="22138" y="3395123"/>
        <a:ext cx="10253328" cy="409226"/>
      </dsp:txXfrm>
    </dsp:sp>
    <dsp:sp modelId="{10AB000B-2800-4900-90E6-A651118A6BF5}">
      <dsp:nvSpPr>
        <dsp:cNvPr id="0" name=""/>
        <dsp:cNvSpPr/>
      </dsp:nvSpPr>
      <dsp:spPr>
        <a:xfrm>
          <a:off x="0" y="3826488"/>
          <a:ext cx="10297604" cy="7961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49" tIns="26670" rIns="149352" bIns="26670" numCol="1" spcCol="1270" anchor="t" anchorCtr="0">
          <a:noAutofit/>
        </a:bodyPr>
        <a:lstStyle/>
        <a:p>
          <a:pPr marL="228600" lvl="1" indent="-228600" algn="l" defTabSz="933450">
            <a:lnSpc>
              <a:spcPct val="90000"/>
            </a:lnSpc>
            <a:spcBef>
              <a:spcPct val="0"/>
            </a:spcBef>
            <a:spcAft>
              <a:spcPct val="20000"/>
            </a:spcAft>
            <a:buChar char="•"/>
          </a:pPr>
          <a:r>
            <a:rPr lang="en-US" sz="2100" b="0" kern="1200"/>
            <a:t>Focus: Conduct research to improve treatment; provide support and information</a:t>
          </a:r>
        </a:p>
        <a:p>
          <a:pPr marL="228600" lvl="1" indent="-228600" algn="l" defTabSz="933450">
            <a:lnSpc>
              <a:spcPct val="90000"/>
            </a:lnSpc>
            <a:spcBef>
              <a:spcPct val="0"/>
            </a:spcBef>
            <a:spcAft>
              <a:spcPct val="20000"/>
            </a:spcAft>
            <a:buChar char="•"/>
          </a:pPr>
          <a:r>
            <a:rPr lang="en-US" sz="2100" b="0" kern="1200"/>
            <a:t>More information: </a:t>
          </a:r>
          <a:r>
            <a:rPr lang="en-US" sz="1600" b="0" kern="1200">
              <a:hlinkClick xmlns:r="http://schemas.openxmlformats.org/officeDocument/2006/relationships" r:id="rId4"/>
            </a:rPr>
            <a:t>https://www.cancer.org/about-us/what-we-do.html</a:t>
          </a:r>
          <a:endParaRPr lang="en-US" sz="1600" b="0" kern="1200"/>
        </a:p>
      </dsp:txBody>
      <dsp:txXfrm>
        <a:off x="0" y="3826488"/>
        <a:ext cx="10297604" cy="796171"/>
      </dsp:txXfrm>
    </dsp:sp>
    <dsp:sp modelId="{13021CC8-A7BC-4AB9-B4FE-88EC19564E58}">
      <dsp:nvSpPr>
        <dsp:cNvPr id="0" name=""/>
        <dsp:cNvSpPr/>
      </dsp:nvSpPr>
      <dsp:spPr>
        <a:xfrm>
          <a:off x="0" y="4622660"/>
          <a:ext cx="10297604" cy="453502"/>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a:t>American Red Cross </a:t>
          </a:r>
        </a:p>
      </dsp:txBody>
      <dsp:txXfrm>
        <a:off x="22138" y="4644798"/>
        <a:ext cx="10253328" cy="409226"/>
      </dsp:txXfrm>
    </dsp:sp>
    <dsp:sp modelId="{0C8D08C5-0F9B-421B-AAB5-0966839307AD}">
      <dsp:nvSpPr>
        <dsp:cNvPr id="0" name=""/>
        <dsp:cNvSpPr/>
      </dsp:nvSpPr>
      <dsp:spPr>
        <a:xfrm>
          <a:off x="0" y="5076163"/>
          <a:ext cx="10297604" cy="4841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949" tIns="26670" rIns="149352" bIns="26670" numCol="1" spcCol="1270" anchor="t" anchorCtr="0">
          <a:noAutofit/>
        </a:bodyPr>
        <a:lstStyle/>
        <a:p>
          <a:pPr marL="228600" lvl="1" indent="-228600" algn="l" defTabSz="933450">
            <a:lnSpc>
              <a:spcPct val="90000"/>
            </a:lnSpc>
            <a:spcBef>
              <a:spcPct val="0"/>
            </a:spcBef>
            <a:spcAft>
              <a:spcPct val="20000"/>
            </a:spcAft>
            <a:buChar char="•"/>
          </a:pPr>
          <a:r>
            <a:rPr lang="en-US" sz="2100" b="0" kern="1200"/>
            <a:t>National disaster relief services, training certifications, blood drives, etc.</a:t>
          </a:r>
        </a:p>
        <a:p>
          <a:pPr marL="228600" lvl="1" indent="-228600" algn="l" defTabSz="933450">
            <a:lnSpc>
              <a:spcPct val="90000"/>
            </a:lnSpc>
            <a:spcBef>
              <a:spcPct val="0"/>
            </a:spcBef>
            <a:spcAft>
              <a:spcPct val="20000"/>
            </a:spcAft>
            <a:buChar char="•"/>
          </a:pPr>
          <a:r>
            <a:rPr lang="en-US" sz="2100" b="0" kern="1200"/>
            <a:t>More information: </a:t>
          </a:r>
          <a:r>
            <a:rPr lang="en-US" sz="1600" b="0" kern="1200">
              <a:hlinkClick xmlns:r="http://schemas.openxmlformats.org/officeDocument/2006/relationships" r:id="rId5"/>
            </a:rPr>
            <a:t>https://www.redcross.org/</a:t>
          </a:r>
          <a:r>
            <a:rPr lang="en-US" sz="1600" b="0" kern="1200"/>
            <a:t> </a:t>
          </a:r>
        </a:p>
      </dsp:txBody>
      <dsp:txXfrm>
        <a:off x="0" y="5076163"/>
        <a:ext cx="10297604" cy="48417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01DB4B-ED60-4884-A42A-37C4C5E41808}">
      <dsp:nvSpPr>
        <dsp:cNvPr id="0" name=""/>
        <dsp:cNvSpPr/>
      </dsp:nvSpPr>
      <dsp:spPr>
        <a:xfrm>
          <a:off x="2901801" y="987"/>
          <a:ext cx="1620369" cy="1620369"/>
        </a:xfrm>
        <a:prstGeom prst="ellipse">
          <a:avLst/>
        </a:prstGeom>
        <a:solidFill>
          <a:schemeClr val="accent3">
            <a:lumMod val="7500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Identify problem</a:t>
          </a:r>
        </a:p>
      </dsp:txBody>
      <dsp:txXfrm>
        <a:off x="3139099" y="238285"/>
        <a:ext cx="1145773" cy="1145773"/>
      </dsp:txXfrm>
    </dsp:sp>
    <dsp:sp modelId="{1E485342-2AA8-4746-B9A4-4B8145D73E69}">
      <dsp:nvSpPr>
        <dsp:cNvPr id="0" name=""/>
        <dsp:cNvSpPr/>
      </dsp:nvSpPr>
      <dsp:spPr>
        <a:xfrm rot="2160000">
          <a:off x="4471180" y="1246132"/>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4483546" y="1317448"/>
        <a:ext cx="302165" cy="328124"/>
      </dsp:txXfrm>
    </dsp:sp>
    <dsp:sp modelId="{76947E35-C156-4546-8CF0-01CF97325CF3}">
      <dsp:nvSpPr>
        <dsp:cNvPr id="0" name=""/>
        <dsp:cNvSpPr/>
      </dsp:nvSpPr>
      <dsp:spPr>
        <a:xfrm>
          <a:off x="4871620" y="1432144"/>
          <a:ext cx="1620369" cy="1620369"/>
        </a:xfrm>
        <a:prstGeom prst="ellipse">
          <a:avLst/>
        </a:prstGeom>
        <a:solidFill>
          <a:srgbClr val="7030A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Gather information</a:t>
          </a:r>
        </a:p>
      </dsp:txBody>
      <dsp:txXfrm>
        <a:off x="5108918" y="1669442"/>
        <a:ext cx="1145773" cy="1145773"/>
      </dsp:txXfrm>
    </dsp:sp>
    <dsp:sp modelId="{E13FD325-94D1-4A60-89D9-8E82C3D7790D}">
      <dsp:nvSpPr>
        <dsp:cNvPr id="0" name=""/>
        <dsp:cNvSpPr/>
      </dsp:nvSpPr>
      <dsp:spPr>
        <a:xfrm rot="6480000">
          <a:off x="5093546" y="3115103"/>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5178304" y="3162898"/>
        <a:ext cx="302165" cy="328124"/>
      </dsp:txXfrm>
    </dsp:sp>
    <dsp:sp modelId="{60848A7C-AB1B-44FE-9867-BED6356F250A}">
      <dsp:nvSpPr>
        <dsp:cNvPr id="0" name=""/>
        <dsp:cNvSpPr/>
      </dsp:nvSpPr>
      <dsp:spPr>
        <a:xfrm>
          <a:off x="4119217" y="3747805"/>
          <a:ext cx="1620369" cy="1620369"/>
        </a:xfrm>
        <a:prstGeom prst="ellipse">
          <a:avLst/>
        </a:prstGeom>
        <a:solidFill>
          <a:srgbClr val="C0000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Identify possible solutions</a:t>
          </a:r>
        </a:p>
      </dsp:txBody>
      <dsp:txXfrm>
        <a:off x="4356515" y="3985103"/>
        <a:ext cx="1145773" cy="1145773"/>
      </dsp:txXfrm>
    </dsp:sp>
    <dsp:sp modelId="{76D80C9F-7205-4754-A026-B35D33C1C293}">
      <dsp:nvSpPr>
        <dsp:cNvPr id="0" name=""/>
        <dsp:cNvSpPr/>
      </dsp:nvSpPr>
      <dsp:spPr>
        <a:xfrm rot="10800000">
          <a:off x="3508371" y="4284552"/>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3637870" y="4393927"/>
        <a:ext cx="302165" cy="328124"/>
      </dsp:txXfrm>
    </dsp:sp>
    <dsp:sp modelId="{BEC3BC52-1C74-4FCC-974F-E6E2A04F7283}">
      <dsp:nvSpPr>
        <dsp:cNvPr id="0" name=""/>
        <dsp:cNvSpPr/>
      </dsp:nvSpPr>
      <dsp:spPr>
        <a:xfrm>
          <a:off x="1684386" y="3747805"/>
          <a:ext cx="1620369" cy="1620369"/>
        </a:xfrm>
        <a:prstGeom prst="ellipse">
          <a:avLst/>
        </a:prstGeom>
        <a:solidFill>
          <a:srgbClr val="FFC00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Select &amp; implement solution</a:t>
          </a:r>
        </a:p>
      </dsp:txBody>
      <dsp:txXfrm>
        <a:off x="1921684" y="3985103"/>
        <a:ext cx="1145773" cy="1145773"/>
      </dsp:txXfrm>
    </dsp:sp>
    <dsp:sp modelId="{B30CF09F-0572-4385-9087-E52B4FFEC08F}">
      <dsp:nvSpPr>
        <dsp:cNvPr id="0" name=""/>
        <dsp:cNvSpPr/>
      </dsp:nvSpPr>
      <dsp:spPr>
        <a:xfrm rot="15120000">
          <a:off x="1906312" y="3138341"/>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1991070" y="3309296"/>
        <a:ext cx="302165" cy="328124"/>
      </dsp:txXfrm>
    </dsp:sp>
    <dsp:sp modelId="{95E6705D-04D5-4CE4-B4A2-875A93321E60}">
      <dsp:nvSpPr>
        <dsp:cNvPr id="0" name=""/>
        <dsp:cNvSpPr/>
      </dsp:nvSpPr>
      <dsp:spPr>
        <a:xfrm>
          <a:off x="931982" y="1432144"/>
          <a:ext cx="1620369" cy="1620369"/>
        </a:xfrm>
        <a:prstGeom prst="ellipse">
          <a:avLst/>
        </a:prstGeom>
        <a:solidFill>
          <a:schemeClr val="accent1">
            <a:hueOff val="0"/>
            <a:satOff val="0"/>
            <a:lumOff val="0"/>
            <a:alphaOff val="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Evaluate &amp; revise</a:t>
          </a:r>
        </a:p>
      </dsp:txBody>
      <dsp:txXfrm>
        <a:off x="1169280" y="1669442"/>
        <a:ext cx="1145773" cy="1145773"/>
      </dsp:txXfrm>
    </dsp:sp>
    <dsp:sp modelId="{D68E631F-BA8F-4A21-AD30-56C7EF0904D9}">
      <dsp:nvSpPr>
        <dsp:cNvPr id="0" name=""/>
        <dsp:cNvSpPr/>
      </dsp:nvSpPr>
      <dsp:spPr>
        <a:xfrm rot="19440000">
          <a:off x="2501361" y="1260494"/>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2513727" y="1407928"/>
        <a:ext cx="302165" cy="32812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626B5E-1FEB-4CEB-8771-1493CA1FE8C4}" type="datetimeFigureOut">
              <a:rPr lang="en-US" smtClean="0"/>
              <a:t>7/15/2025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347588-6B91-41C7-8667-251A36D7573E}" type="slidenum">
              <a:rPr lang="en-US" smtClean="0"/>
              <a:t>‹#›</a:t>
            </a:fld>
            <a:endParaRPr lang="en-US"/>
          </a:p>
        </p:txBody>
      </p:sp>
    </p:spTree>
    <p:extLst>
      <p:ext uri="{BB962C8B-B14F-4D97-AF65-F5344CB8AC3E}">
        <p14:creationId xmlns:p14="http://schemas.microsoft.com/office/powerpoint/2010/main" val="3299016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ADDAD96-383F-410E-B05E-360BBF736145}" type="slidenum">
              <a:rPr lang="en-US" smtClean="0"/>
              <a:t>10</a:t>
            </a:fld>
            <a:endParaRPr lang="en-US"/>
          </a:p>
        </p:txBody>
      </p:sp>
    </p:spTree>
    <p:extLst>
      <p:ext uri="{BB962C8B-B14F-4D97-AF65-F5344CB8AC3E}">
        <p14:creationId xmlns:p14="http://schemas.microsoft.com/office/powerpoint/2010/main" val="856770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43</a:t>
            </a:fld>
            <a:endParaRPr lang="en-US"/>
          </a:p>
        </p:txBody>
      </p:sp>
    </p:spTree>
    <p:extLst>
      <p:ext uri="{BB962C8B-B14F-4D97-AF65-F5344CB8AC3E}">
        <p14:creationId xmlns:p14="http://schemas.microsoft.com/office/powerpoint/2010/main" val="3954200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44</a:t>
            </a:fld>
            <a:endParaRPr lang="en-US"/>
          </a:p>
        </p:txBody>
      </p:sp>
    </p:spTree>
    <p:extLst>
      <p:ext uri="{BB962C8B-B14F-4D97-AF65-F5344CB8AC3E}">
        <p14:creationId xmlns:p14="http://schemas.microsoft.com/office/powerpoint/2010/main" val="4196934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45</a:t>
            </a:fld>
            <a:endParaRPr lang="en-US"/>
          </a:p>
        </p:txBody>
      </p:sp>
    </p:spTree>
    <p:extLst>
      <p:ext uri="{BB962C8B-B14F-4D97-AF65-F5344CB8AC3E}">
        <p14:creationId xmlns:p14="http://schemas.microsoft.com/office/powerpoint/2010/main" val="923943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51</a:t>
            </a:fld>
            <a:endParaRPr lang="en-US"/>
          </a:p>
        </p:txBody>
      </p:sp>
    </p:spTree>
    <p:extLst>
      <p:ext uri="{BB962C8B-B14F-4D97-AF65-F5344CB8AC3E}">
        <p14:creationId xmlns:p14="http://schemas.microsoft.com/office/powerpoint/2010/main" val="2193357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58</a:t>
            </a:fld>
            <a:endParaRPr lang="en-US"/>
          </a:p>
        </p:txBody>
      </p:sp>
    </p:spTree>
    <p:extLst>
      <p:ext uri="{BB962C8B-B14F-4D97-AF65-F5344CB8AC3E}">
        <p14:creationId xmlns:p14="http://schemas.microsoft.com/office/powerpoint/2010/main" val="2293684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59</a:t>
            </a:fld>
            <a:endParaRPr lang="en-US"/>
          </a:p>
        </p:txBody>
      </p:sp>
    </p:spTree>
    <p:extLst>
      <p:ext uri="{BB962C8B-B14F-4D97-AF65-F5344CB8AC3E}">
        <p14:creationId xmlns:p14="http://schemas.microsoft.com/office/powerpoint/2010/main" val="1653271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60</a:t>
            </a:fld>
            <a:endParaRPr lang="en-US"/>
          </a:p>
        </p:txBody>
      </p:sp>
    </p:spTree>
    <p:extLst>
      <p:ext uri="{BB962C8B-B14F-4D97-AF65-F5344CB8AC3E}">
        <p14:creationId xmlns:p14="http://schemas.microsoft.com/office/powerpoint/2010/main" val="42616685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6742EF3-40B0-4FC0-B8E0-43F073BD4581}" type="slidenum">
              <a:rPr lang="en-US" smtClean="0"/>
              <a:pPr/>
              <a:t>61</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8451662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DFA66870-AE60-4EBE-B477-CD56778EAF60}" type="slidenum">
              <a:rPr lang="en-US" smtClean="0"/>
              <a:pPr/>
              <a:t>62</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616903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64</a:t>
            </a:fld>
            <a:endParaRPr lang="en-US"/>
          </a:p>
        </p:txBody>
      </p:sp>
    </p:spTree>
    <p:extLst>
      <p:ext uri="{BB962C8B-B14F-4D97-AF65-F5344CB8AC3E}">
        <p14:creationId xmlns:p14="http://schemas.microsoft.com/office/powerpoint/2010/main" val="2355978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11</a:t>
            </a:fld>
            <a:endParaRPr lang="en-US"/>
          </a:p>
        </p:txBody>
      </p:sp>
    </p:spTree>
    <p:extLst>
      <p:ext uri="{BB962C8B-B14F-4D97-AF65-F5344CB8AC3E}">
        <p14:creationId xmlns:p14="http://schemas.microsoft.com/office/powerpoint/2010/main" val="37640125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67</a:t>
            </a:fld>
            <a:endParaRPr lang="en-US"/>
          </a:p>
        </p:txBody>
      </p:sp>
    </p:spTree>
    <p:extLst>
      <p:ext uri="{BB962C8B-B14F-4D97-AF65-F5344CB8AC3E}">
        <p14:creationId xmlns:p14="http://schemas.microsoft.com/office/powerpoint/2010/main" val="60218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54096798-A237-46B5-A23A-7176F61D8015}" type="slidenum">
              <a:rPr lang="en-US" smtClean="0"/>
              <a:pPr/>
              <a:t>69</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4129260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63B65544-1E04-4137-819F-1DC321B42752}" type="slidenum">
              <a:rPr lang="en-US" smtClean="0"/>
              <a:pPr/>
              <a:t>70</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1252263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F631DFE9-4D6B-4770-94F9-7A4C5AE44E4D}" type="slidenum">
              <a:rPr lang="en-US" smtClean="0"/>
              <a:pPr/>
              <a:t>71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5043376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72</a:t>
            </a:fld>
            <a:endParaRPr lang="en-US"/>
          </a:p>
        </p:txBody>
      </p:sp>
    </p:spTree>
    <p:extLst>
      <p:ext uri="{BB962C8B-B14F-4D97-AF65-F5344CB8AC3E}">
        <p14:creationId xmlns:p14="http://schemas.microsoft.com/office/powerpoint/2010/main" val="23608116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95BA3DBF-538C-4647-A3AE-DB6E26C50082}" type="slidenum">
              <a:rPr lang="en-US" smtClean="0"/>
              <a:pPr/>
              <a:t>80</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894155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FDABBF3-B825-4DAC-BD09-C1FD1A755234}" type="slidenum">
              <a:rPr lang="en-US" smtClean="0"/>
              <a:pPr/>
              <a:t>81</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3215535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86</a:t>
            </a:fld>
            <a:endParaRPr lang="en-US"/>
          </a:p>
        </p:txBody>
      </p:sp>
    </p:spTree>
    <p:extLst>
      <p:ext uri="{BB962C8B-B14F-4D97-AF65-F5344CB8AC3E}">
        <p14:creationId xmlns:p14="http://schemas.microsoft.com/office/powerpoint/2010/main" val="153499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12</a:t>
            </a:fld>
            <a:endParaRPr lang="en-US"/>
          </a:p>
        </p:txBody>
      </p:sp>
    </p:spTree>
    <p:extLst>
      <p:ext uri="{BB962C8B-B14F-4D97-AF65-F5344CB8AC3E}">
        <p14:creationId xmlns:p14="http://schemas.microsoft.com/office/powerpoint/2010/main" val="4241585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31</a:t>
            </a:fld>
            <a:endParaRPr lang="en-US"/>
          </a:p>
        </p:txBody>
      </p:sp>
    </p:spTree>
    <p:extLst>
      <p:ext uri="{BB962C8B-B14F-4D97-AF65-F5344CB8AC3E}">
        <p14:creationId xmlns:p14="http://schemas.microsoft.com/office/powerpoint/2010/main" val="4251872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37</a:t>
            </a:fld>
            <a:endParaRPr lang="en-US"/>
          </a:p>
        </p:txBody>
      </p:sp>
    </p:spTree>
    <p:extLst>
      <p:ext uri="{BB962C8B-B14F-4D97-AF65-F5344CB8AC3E}">
        <p14:creationId xmlns:p14="http://schemas.microsoft.com/office/powerpoint/2010/main" val="977297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38</a:t>
            </a:fld>
            <a:endParaRPr lang="en-US"/>
          </a:p>
        </p:txBody>
      </p:sp>
    </p:spTree>
    <p:extLst>
      <p:ext uri="{BB962C8B-B14F-4D97-AF65-F5344CB8AC3E}">
        <p14:creationId xmlns:p14="http://schemas.microsoft.com/office/powerpoint/2010/main" val="2078365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40</a:t>
            </a:fld>
            <a:endParaRPr lang="en-US"/>
          </a:p>
        </p:txBody>
      </p:sp>
    </p:spTree>
    <p:extLst>
      <p:ext uri="{BB962C8B-B14F-4D97-AF65-F5344CB8AC3E}">
        <p14:creationId xmlns:p14="http://schemas.microsoft.com/office/powerpoint/2010/main" val="3846285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41</a:t>
            </a:fld>
            <a:endParaRPr lang="en-US"/>
          </a:p>
        </p:txBody>
      </p:sp>
    </p:spTree>
    <p:extLst>
      <p:ext uri="{BB962C8B-B14F-4D97-AF65-F5344CB8AC3E}">
        <p14:creationId xmlns:p14="http://schemas.microsoft.com/office/powerpoint/2010/main" val="1424469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4CD67E-3F91-4591-A436-CC623FBB067D}" type="slidenum">
              <a:rPr lang="en-US" smtClean="0"/>
              <a:pPr>
                <a:defRPr/>
              </a:pPr>
              <a:t>42</a:t>
            </a:fld>
            <a:endParaRPr lang="en-US"/>
          </a:p>
        </p:txBody>
      </p:sp>
    </p:spTree>
    <p:extLst>
      <p:ext uri="{BB962C8B-B14F-4D97-AF65-F5344CB8AC3E}">
        <p14:creationId xmlns:p14="http://schemas.microsoft.com/office/powerpoint/2010/main" val="366149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775364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innesota State logo."/>
          <p:cNvPicPr>
            <a:picLocks noChangeAspect="1"/>
          </p:cNvPicPr>
          <p:nvPr userDrawn="1"/>
        </p:nvPicPr>
        <p:blipFill rotWithShape="1">
          <a:blip r:embed="rId2">
            <a:extLst>
              <a:ext uri="{28A0092B-C50C-407E-A947-70E740481C1C}">
                <a14:useLocalDpi xmlns:a14="http://schemas.microsoft.com/office/drawing/2010/main" val="0"/>
              </a:ext>
            </a:extLst>
          </a:blip>
          <a:srcRect l="5000" t="36298" r="5000"/>
          <a:stretch/>
        </p:blipFill>
        <p:spPr>
          <a:xfrm>
            <a:off x="457199" y="539279"/>
            <a:ext cx="11284831" cy="2934056"/>
          </a:xfrm>
          <a:prstGeom prst="rect">
            <a:avLst/>
          </a:prstGeom>
        </p:spPr>
      </p:pic>
      <p:pic>
        <p:nvPicPr>
          <p:cNvPr id="4" name="Picture 3">
            <a:extLs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5817" y="3749171"/>
            <a:ext cx="12673413" cy="160530"/>
          </a:xfrm>
          <a:prstGeom prst="rect">
            <a:avLst/>
          </a:prstGeom>
        </p:spPr>
      </p:pic>
      <p:sp>
        <p:nvSpPr>
          <p:cNvPr id="5" name="Text Placeholder 7"/>
          <p:cNvSpPr>
            <a:spLocks noGrp="1"/>
          </p:cNvSpPr>
          <p:nvPr>
            <p:ph type="body" sz="quarter" idx="10" hasCustomPrompt="1"/>
          </p:nvPr>
        </p:nvSpPr>
        <p:spPr>
          <a:xfrm>
            <a:off x="8290133" y="3124200"/>
            <a:ext cx="2667000" cy="457200"/>
          </a:xfrm>
          <a:prstGeom prst="rect">
            <a:avLst/>
          </a:prstGeom>
        </p:spPr>
        <p:txBody>
          <a:bodyPr>
            <a:normAutofit/>
          </a:bodyPr>
          <a:lstStyle>
            <a:lvl1pPr marL="0" indent="0" algn="r">
              <a:buNone/>
              <a:defRPr sz="1800" b="0">
                <a:solidFill>
                  <a:srgbClr val="003C66"/>
                </a:solidFill>
              </a:defRPr>
            </a:lvl1pPr>
          </a:lstStyle>
          <a:p>
            <a:pPr lvl="0"/>
            <a:r>
              <a:rPr lang="en-US"/>
              <a:t>Click to edit Date</a:t>
            </a:r>
          </a:p>
        </p:txBody>
      </p:sp>
      <p:sp>
        <p:nvSpPr>
          <p:cNvPr id="6" name="Text Placeholder 9"/>
          <p:cNvSpPr>
            <a:spLocks noGrp="1"/>
          </p:cNvSpPr>
          <p:nvPr>
            <p:ph type="body" sz="quarter" idx="11" hasCustomPrompt="1"/>
          </p:nvPr>
        </p:nvSpPr>
        <p:spPr>
          <a:xfrm>
            <a:off x="7604333" y="3468688"/>
            <a:ext cx="3352800" cy="417512"/>
          </a:xfrm>
          <a:prstGeom prst="rect">
            <a:avLst/>
          </a:prstGeom>
        </p:spPr>
        <p:txBody>
          <a:bodyPr>
            <a:noAutofit/>
          </a:bodyPr>
          <a:lstStyle>
            <a:lvl1pPr marL="0" indent="0" algn="r">
              <a:buNone/>
              <a:defRPr sz="1600" b="0">
                <a:solidFill>
                  <a:srgbClr val="003C66"/>
                </a:solidFill>
              </a:defRPr>
            </a:lvl1pPr>
          </a:lstStyle>
          <a:p>
            <a:pPr lvl="0"/>
            <a:r>
              <a:rPr lang="en-US"/>
              <a:t>Click to edit DEPARMENT NAME</a:t>
            </a:r>
          </a:p>
        </p:txBody>
      </p:sp>
      <p:sp>
        <p:nvSpPr>
          <p:cNvPr id="7" name="Text Placeholder 13"/>
          <p:cNvSpPr>
            <a:spLocks noGrp="1"/>
          </p:cNvSpPr>
          <p:nvPr>
            <p:ph type="body" sz="quarter" idx="13" hasCustomPrompt="1"/>
          </p:nvPr>
        </p:nvSpPr>
        <p:spPr>
          <a:xfrm>
            <a:off x="1255519" y="5105400"/>
            <a:ext cx="2667000" cy="533400"/>
          </a:xfrm>
          <a:prstGeom prst="rect">
            <a:avLst/>
          </a:prstGeom>
        </p:spPr>
        <p:txBody>
          <a:bodyPr>
            <a:normAutofit/>
          </a:bodyPr>
          <a:lstStyle>
            <a:lvl1pPr marL="0" indent="0">
              <a:buNone/>
              <a:defRPr sz="2000" b="1">
                <a:solidFill>
                  <a:srgbClr val="009F4D"/>
                </a:solidFill>
              </a:defRPr>
            </a:lvl1pPr>
          </a:lstStyle>
          <a:p>
            <a:pPr lvl="0"/>
            <a:r>
              <a:rPr lang="en-US"/>
              <a:t>Click to edit Subhead</a:t>
            </a:r>
          </a:p>
        </p:txBody>
      </p:sp>
      <p:sp>
        <p:nvSpPr>
          <p:cNvPr id="8" name="Text Placeholder 4" title="Text Box with MINNESOTA STATE typed in gray"/>
          <p:cNvSpPr>
            <a:spLocks noGrp="1"/>
          </p:cNvSpPr>
          <p:nvPr>
            <p:ph type="body" sz="quarter" idx="14"/>
          </p:nvPr>
        </p:nvSpPr>
        <p:spPr>
          <a:xfrm>
            <a:off x="1255519" y="5715000"/>
            <a:ext cx="2819400" cy="381000"/>
          </a:xfrm>
          <a:prstGeom prst="rect">
            <a:avLst/>
          </a:prstGeom>
        </p:spPr>
        <p:txBody>
          <a:bodyPr>
            <a:normAutofit/>
          </a:bodyPr>
          <a:lstStyle>
            <a:lvl1pPr marL="0" indent="0">
              <a:buNone/>
              <a:defRPr sz="1400" b="1">
                <a:solidFill>
                  <a:schemeClr val="bg1">
                    <a:lumMod val="50000"/>
                  </a:schemeClr>
                </a:solidFill>
                <a:latin typeface="+mn-lt"/>
              </a:defRPr>
            </a:lvl1pPr>
          </a:lstStyle>
          <a:p>
            <a:pPr lvl="0"/>
            <a:r>
              <a:rPr lang="en-US"/>
              <a:t>Click to edit Master text styles</a:t>
            </a:r>
          </a:p>
        </p:txBody>
      </p:sp>
      <p:sp>
        <p:nvSpPr>
          <p:cNvPr id="9" name="Title 1"/>
          <p:cNvSpPr>
            <a:spLocks noGrp="1"/>
          </p:cNvSpPr>
          <p:nvPr>
            <p:ph type="title"/>
          </p:nvPr>
        </p:nvSpPr>
        <p:spPr>
          <a:xfrm>
            <a:off x="1255519" y="3779839"/>
            <a:ext cx="9701614" cy="1325563"/>
          </a:xfrm>
        </p:spPr>
        <p:txBody>
          <a:bodyPr>
            <a:normAutofit/>
          </a:bodyPr>
          <a:lstStyle>
            <a:lvl1pPr>
              <a:defRPr sz="4000" b="1"/>
            </a:lvl1pPr>
          </a:lstStyle>
          <a:p>
            <a:r>
              <a:rPr lang="en-US"/>
              <a:t>Click to edit Master title style</a:t>
            </a:r>
          </a:p>
        </p:txBody>
      </p:sp>
    </p:spTree>
    <p:extLst>
      <p:ext uri="{BB962C8B-B14F-4D97-AF65-F5344CB8AC3E}">
        <p14:creationId xmlns:p14="http://schemas.microsoft.com/office/powerpoint/2010/main" val="168914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TextBox 2" descr="30 East 7th Street, Suite 350&#10;St. Paul, MN  55101-7804&#10;&#10;Phone: 651-201-1800&#10;Toll-free: 888-667-2848&#10;&#10;www.mnscu.edu&#10;" title="Text box with Minnesota State address, phone numbers, and website address"/>
          <p:cNvSpPr txBox="1"/>
          <p:nvPr userDrawn="1"/>
        </p:nvSpPr>
        <p:spPr>
          <a:xfrm>
            <a:off x="4004930" y="2713207"/>
            <a:ext cx="4182140" cy="2616101"/>
          </a:xfrm>
          <a:prstGeom prst="rect">
            <a:avLst/>
          </a:prstGeom>
          <a:noFill/>
        </p:spPr>
        <p:txBody>
          <a:bodyPr wrap="square" rtlCol="0">
            <a:spAutoFit/>
          </a:bodyPr>
          <a:lstStyle/>
          <a:p>
            <a:pPr lvl="0" algn="ctr"/>
            <a:r>
              <a:rPr lang="en-US" sz="2400" b="0">
                <a:solidFill>
                  <a:srgbClr val="003C66"/>
                </a:solidFill>
              </a:rPr>
              <a:t>30 East 7th Street, Suite 350</a:t>
            </a:r>
          </a:p>
          <a:p>
            <a:pPr lvl="0" algn="ctr"/>
            <a:r>
              <a:rPr lang="en-US" sz="2400" b="0">
                <a:solidFill>
                  <a:srgbClr val="003C66"/>
                </a:solidFill>
              </a:rPr>
              <a:t>St. Paul, MN  55101-7804</a:t>
            </a:r>
          </a:p>
          <a:p>
            <a:pPr lvl="0" algn="ctr"/>
            <a:endParaRPr lang="en-US" sz="2400" b="0">
              <a:solidFill>
                <a:srgbClr val="003C66"/>
              </a:solidFill>
            </a:endParaRPr>
          </a:p>
          <a:p>
            <a:pPr lvl="0" algn="ctr"/>
            <a:r>
              <a:rPr lang="en-US" sz="2400" b="0">
                <a:solidFill>
                  <a:srgbClr val="003C66"/>
                </a:solidFill>
              </a:rPr>
              <a:t>651-201-1800</a:t>
            </a:r>
          </a:p>
          <a:p>
            <a:pPr lvl="0" algn="ctr"/>
            <a:r>
              <a:rPr lang="en-US" sz="2400" b="0">
                <a:solidFill>
                  <a:srgbClr val="003C66"/>
                </a:solidFill>
              </a:rPr>
              <a:t>888-667-2848</a:t>
            </a:r>
          </a:p>
          <a:p>
            <a:pPr lvl="0" algn="ctr"/>
            <a:endParaRPr lang="en-US" sz="2400" b="0">
              <a:solidFill>
                <a:schemeClr val="bg2"/>
              </a:solidFill>
            </a:endParaRPr>
          </a:p>
          <a:p>
            <a:pPr lvl="0" algn="ctr"/>
            <a:r>
              <a:rPr lang="en-US" sz="2000" b="1" baseline="0">
                <a:solidFill>
                  <a:srgbClr val="009F4D"/>
                </a:solidFill>
              </a:rPr>
              <a:t>MinnState.edu</a:t>
            </a:r>
          </a:p>
        </p:txBody>
      </p:sp>
      <p:pic>
        <p:nvPicPr>
          <p:cNvPr id="4" name="Picture 3" descr="Minnesota Stat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9000" y="439397"/>
            <a:ext cx="5334000" cy="1795604"/>
          </a:xfrm>
          <a:prstGeom prst="rect">
            <a:avLst/>
          </a:prstGeom>
        </p:spPr>
      </p:pic>
      <p:sp>
        <p:nvSpPr>
          <p:cNvPr id="5" name="TextBox 4" descr="MINNESOTA STATE IS AN AFFIRMATIVE ACTION, EQUAL OPPORTUNITY EMPLOYER AND EDUCATOR.&#10;" title="EEOE Statement"/>
          <p:cNvSpPr txBox="1"/>
          <p:nvPr userDrawn="1"/>
        </p:nvSpPr>
        <p:spPr>
          <a:xfrm>
            <a:off x="0" y="5849597"/>
            <a:ext cx="12192000" cy="707886"/>
          </a:xfrm>
          <a:prstGeom prst="rect">
            <a:avLst/>
          </a:prstGeom>
          <a:noFill/>
        </p:spPr>
        <p:txBody>
          <a:bodyPr wrap="square" rtlCol="0">
            <a:spAutoFit/>
          </a:bodyPr>
          <a:lstStyle/>
          <a:p>
            <a:pPr algn="ctr" rtl="0"/>
            <a:r>
              <a:rPr lang="en-US" sz="1000" b="0" i="0" kern="1200">
                <a:solidFill>
                  <a:schemeClr val="tx1"/>
                </a:solidFill>
                <a:effectLst/>
                <a:latin typeface="+mn-lt"/>
                <a:ea typeface="+mn-ea"/>
                <a:cs typeface="+mn-cs"/>
              </a:rPr>
              <a:t>This document is available in alternative formats to individuals with disabilities. </a:t>
            </a:r>
            <a:br>
              <a:rPr lang="en-US" sz="1000" b="0" i="0" kern="1200">
                <a:solidFill>
                  <a:schemeClr val="tx1"/>
                </a:solidFill>
                <a:effectLst/>
                <a:latin typeface="+mn-lt"/>
                <a:ea typeface="+mn-ea"/>
                <a:cs typeface="+mn-cs"/>
              </a:rPr>
            </a:br>
            <a:r>
              <a:rPr lang="en-US" sz="1000" b="0" i="0" kern="1200">
                <a:solidFill>
                  <a:schemeClr val="tx1"/>
                </a:solidFill>
                <a:effectLst/>
                <a:latin typeface="+mn-lt"/>
                <a:ea typeface="+mn-ea"/>
                <a:cs typeface="+mn-cs"/>
              </a:rPr>
              <a:t>To request an alternate format, contact Human Resources at 651-201-1664.</a:t>
            </a:r>
          </a:p>
          <a:p>
            <a:pPr algn="ctr" rtl="0"/>
            <a:r>
              <a:rPr lang="en-US" sz="1000" b="0" i="0" kern="1200">
                <a:solidFill>
                  <a:schemeClr val="tx1"/>
                </a:solidFill>
                <a:effectLst/>
                <a:latin typeface="+mn-lt"/>
                <a:ea typeface="+mn-ea"/>
                <a:cs typeface="+mn-cs"/>
              </a:rPr>
              <a:t>Individuals with hearing or speech disabilities may contact us via their preferred Telecommunications Relay Service.</a:t>
            </a:r>
          </a:p>
          <a:p>
            <a:pPr algn="ctr" rtl="0"/>
            <a:r>
              <a:rPr lang="en-US" sz="1000" b="0" i="0" kern="1200">
                <a:solidFill>
                  <a:schemeClr val="tx1"/>
                </a:solidFill>
                <a:effectLst/>
                <a:latin typeface="+mn-lt"/>
                <a:ea typeface="+mn-ea"/>
                <a:cs typeface="+mn-cs"/>
              </a:rPr>
              <a:t>Minnesota State is an affirmative action, equal opportunity employer and educator.</a:t>
            </a:r>
          </a:p>
        </p:txBody>
      </p:sp>
    </p:spTree>
    <p:extLst>
      <p:ext uri="{BB962C8B-B14F-4D97-AF65-F5344CB8AC3E}">
        <p14:creationId xmlns:p14="http://schemas.microsoft.com/office/powerpoint/2010/main" val="1183932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927100"/>
            <a:ext cx="11988800" cy="4495800"/>
            <a:chOff x="0" y="584"/>
            <a:chExt cx="5664" cy="2832"/>
          </a:xfrm>
        </p:grpSpPr>
        <p:sp>
          <p:nvSpPr>
            <p:cNvPr id="5" name="AutoShape 3"/>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a:effectLst/>
          </p:spPr>
          <p:txBody>
            <a:bodyPr wrap="none" anchor="ctr"/>
            <a:lstStyle/>
            <a:p>
              <a:pPr algn="ctr" eaLnBrk="1" hangingPunct="1">
                <a:defRPr/>
              </a:pPr>
              <a:endParaRPr lang="en-US" sz="2400">
                <a:latin typeface="Times New Roman" pitchFamily="18" charset="0"/>
              </a:endParaRPr>
            </a:p>
          </p:txBody>
        </p:sp>
        <p:sp>
          <p:nvSpPr>
            <p:cNvPr id="6" name="Rectangle 4"/>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a:effectLst/>
          </p:spPr>
          <p:txBody>
            <a:bodyPr wrap="none" anchor="ctr"/>
            <a:lstStyle/>
            <a:p>
              <a:pPr algn="ctr" eaLnBrk="1" hangingPunct="1">
                <a:defRPr/>
              </a:pPr>
              <a:endParaRPr lang="en-US" sz="2400">
                <a:latin typeface="Times New Roman" pitchFamily="18" charset="0"/>
              </a:endParaRPr>
            </a:p>
          </p:txBody>
        </p:sp>
        <p:sp>
          <p:nvSpPr>
            <p:cNvPr id="7" name="AutoShape 5"/>
            <p:cNvSpPr>
              <a:spLocks noChangeArrowheads="1"/>
            </p:cNvSpPr>
            <p:nvPr userDrawn="1"/>
          </p:nvSpPr>
          <p:spPr bwMode="blackWhite">
            <a:xfrm>
              <a:off x="0" y="872"/>
              <a:ext cx="5664" cy="1152"/>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4416" y="0"/>
                </a:cxn>
                <a:cxn ang="0">
                  <a:pos x="4917" y="500"/>
                </a:cxn>
                <a:cxn ang="0">
                  <a:pos x="4417" y="1000"/>
                </a:cxn>
                <a:cxn ang="0">
                  <a:pos x="0" y="1000"/>
                </a:cxn>
              </a:cxnLst>
              <a:rect l="T0" t="T1" r="T2" b="T3"/>
              <a:pathLst>
                <a:path w="4917" h="1000">
                  <a:moveTo>
                    <a:pt x="0" y="0"/>
                  </a:moveTo>
                  <a:lnTo>
                    <a:pt x="4416" y="0"/>
                  </a:lnTo>
                  <a:cubicBezTo>
                    <a:pt x="4693" y="0"/>
                    <a:pt x="4917" y="223"/>
                    <a:pt x="4917" y="500"/>
                  </a:cubicBezTo>
                  <a:cubicBezTo>
                    <a:pt x="4917" y="776"/>
                    <a:pt x="4693" y="999"/>
                    <a:pt x="4417" y="1000"/>
                  </a:cubicBezTo>
                  <a:lnTo>
                    <a:pt x="0" y="1000"/>
                  </a:lnTo>
                  <a:close/>
                </a:path>
              </a:pathLst>
            </a:custGeom>
            <a:solidFill>
              <a:schemeClr val="folHlink"/>
            </a:solidFill>
            <a:ln w="9525">
              <a:noFill/>
              <a:miter lim="800000"/>
              <a:headEnd/>
              <a:tailEnd/>
            </a:ln>
          </p:spPr>
          <p:txBody>
            <a:bodyPr/>
            <a:lstStyle/>
            <a:p>
              <a:pPr eaLnBrk="1" hangingPunct="1">
                <a:defRPr/>
              </a:pPr>
              <a:endParaRPr lang="en-US" sz="2400">
                <a:latin typeface="Times New Roman" pitchFamily="18" charset="0"/>
              </a:endParaRPr>
            </a:p>
          </p:txBody>
        </p:sp>
        <p:sp>
          <p:nvSpPr>
            <p:cNvPr id="8" name="Line 6"/>
            <p:cNvSpPr>
              <a:spLocks noChangeShapeType="1"/>
            </p:cNvSpPr>
            <p:nvPr userDrawn="1"/>
          </p:nvSpPr>
          <p:spPr bwMode="auto">
            <a:xfrm>
              <a:off x="0" y="1928"/>
              <a:ext cx="5232" cy="0"/>
            </a:xfrm>
            <a:prstGeom prst="line">
              <a:avLst/>
            </a:prstGeom>
            <a:noFill/>
            <a:ln w="50800">
              <a:solidFill>
                <a:schemeClr val="bg1"/>
              </a:solidFill>
              <a:round/>
              <a:headEnd/>
              <a:tailEnd/>
            </a:ln>
            <a:effectLst/>
          </p:spPr>
          <p:txBody>
            <a:bodyPr/>
            <a:lstStyle/>
            <a:p>
              <a:pPr>
                <a:defRPr/>
              </a:pPr>
              <a:endParaRPr lang="en-US" sz="1800"/>
            </a:p>
          </p:txBody>
        </p:sp>
      </p:grpSp>
      <p:sp>
        <p:nvSpPr>
          <p:cNvPr id="5127" name="Rectangle 7"/>
          <p:cNvSpPr>
            <a:spLocks noGrp="1" noChangeArrowheads="1"/>
          </p:cNvSpPr>
          <p:nvPr>
            <p:ph type="ctrTitle"/>
          </p:nvPr>
        </p:nvSpPr>
        <p:spPr>
          <a:xfrm>
            <a:off x="304800" y="1427164"/>
            <a:ext cx="10769600" cy="1609725"/>
          </a:xfrm>
        </p:spPr>
        <p:txBody>
          <a:bodyPr/>
          <a:lstStyle>
            <a:lvl1pPr>
              <a:defRPr sz="4600"/>
            </a:lvl1pPr>
          </a:lstStyle>
          <a:p>
            <a:r>
              <a:rPr lang="en-US"/>
              <a:t>Click to edit Master title style</a:t>
            </a:r>
          </a:p>
        </p:txBody>
      </p:sp>
      <p:sp>
        <p:nvSpPr>
          <p:cNvPr id="5128" name="Rectangle 8"/>
          <p:cNvSpPr>
            <a:spLocks noGrp="1" noChangeArrowheads="1"/>
          </p:cNvSpPr>
          <p:nvPr>
            <p:ph type="subTitle" idx="1"/>
          </p:nvPr>
        </p:nvSpPr>
        <p:spPr>
          <a:xfrm>
            <a:off x="1422400" y="3441700"/>
            <a:ext cx="8839200" cy="1676400"/>
          </a:xfrm>
        </p:spPr>
        <p:txBody>
          <a:bodyPr/>
          <a:lstStyle>
            <a:lvl1pPr marL="0" indent="0">
              <a:buFont typeface="Wingdings" pitchFamily="2" charset="2"/>
              <a:buNone/>
              <a:defRPr/>
            </a:lvl1pPr>
          </a:lstStyle>
          <a:p>
            <a:r>
              <a:rPr lang="en-US"/>
              <a:t>Click to edit Master subtitle style</a:t>
            </a:r>
          </a:p>
        </p:txBody>
      </p:sp>
      <p:sp>
        <p:nvSpPr>
          <p:cNvPr id="9" name="Rectangle 9"/>
          <p:cNvSpPr>
            <a:spLocks noGrp="1" noChangeArrowheads="1"/>
          </p:cNvSpPr>
          <p:nvPr>
            <p:ph type="dt" sz="half" idx="10"/>
          </p:nvPr>
        </p:nvSpPr>
        <p:spPr>
          <a:xfrm>
            <a:off x="609600" y="6248400"/>
            <a:ext cx="2844800" cy="471488"/>
          </a:xfrm>
        </p:spPr>
        <p:txBody>
          <a:bodyPr/>
          <a:lstStyle>
            <a:lvl1pPr>
              <a:defRPr/>
            </a:lvl1pPr>
          </a:lstStyle>
          <a:p>
            <a:pPr>
              <a:defRPr/>
            </a:pPr>
            <a:endParaRPr lang="en-US"/>
          </a:p>
        </p:txBody>
      </p:sp>
      <p:sp>
        <p:nvSpPr>
          <p:cNvPr id="10" name="Rectangle 10"/>
          <p:cNvSpPr>
            <a:spLocks noGrp="1" noChangeArrowheads="1"/>
          </p:cNvSpPr>
          <p:nvPr>
            <p:ph type="ftr" sz="quarter" idx="11"/>
          </p:nvPr>
        </p:nvSpPr>
        <p:spPr>
          <a:xfrm>
            <a:off x="4165600" y="6253163"/>
            <a:ext cx="3860800" cy="457200"/>
          </a:xfrm>
        </p:spPr>
        <p:txBody>
          <a:bodyPr/>
          <a:lstStyle>
            <a:lvl1pPr>
              <a:defRPr/>
            </a:lvl1pPr>
          </a:lstStyle>
          <a:p>
            <a:pPr>
              <a:defRPr/>
            </a:pPr>
            <a:endParaRPr lang="en-US"/>
          </a:p>
        </p:txBody>
      </p:sp>
      <p:sp>
        <p:nvSpPr>
          <p:cNvPr id="11" name="Rectangle 11"/>
          <p:cNvSpPr>
            <a:spLocks noGrp="1" noChangeArrowheads="1"/>
          </p:cNvSpPr>
          <p:nvPr>
            <p:ph type="sldNum" sz="quarter" idx="12"/>
          </p:nvPr>
        </p:nvSpPr>
        <p:spPr>
          <a:xfrm>
            <a:off x="8737600" y="6248400"/>
            <a:ext cx="2844800" cy="471488"/>
          </a:xfrm>
        </p:spPr>
        <p:txBody>
          <a:bodyPr/>
          <a:lstStyle>
            <a:lvl1pPr>
              <a:defRPr/>
            </a:lvl1pPr>
          </a:lstStyle>
          <a:p>
            <a:pPr>
              <a:defRPr/>
            </a:pPr>
            <a:fld id="{FB4F75B9-772B-4ACB-95DC-7CB429FB78F2}" type="slidenum">
              <a:rPr lang="en-US"/>
              <a:pPr>
                <a:defRPr/>
              </a:pPr>
              <a:t>‹#›</a:t>
            </a:fld>
            <a:endParaRPr lang="en-US"/>
          </a:p>
        </p:txBody>
      </p:sp>
    </p:spTree>
    <p:extLst>
      <p:ext uri="{BB962C8B-B14F-4D97-AF65-F5344CB8AC3E}">
        <p14:creationId xmlns:p14="http://schemas.microsoft.com/office/powerpoint/2010/main" val="699240565"/>
      </p:ext>
    </p:extLst>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2D2B81CE-8E0F-4599-9C09-4FDF1421D7A1}" type="slidenum">
              <a:rPr lang="en-US"/>
              <a:pPr>
                <a:defRPr/>
              </a:pPr>
              <a:t>‹#›</a:t>
            </a:fld>
            <a:endParaRPr lang="en-US"/>
          </a:p>
        </p:txBody>
      </p:sp>
    </p:spTree>
    <p:extLst>
      <p:ext uri="{BB962C8B-B14F-4D97-AF65-F5344CB8AC3E}">
        <p14:creationId xmlns:p14="http://schemas.microsoft.com/office/powerpoint/2010/main" val="346345058"/>
      </p:ext>
    </p:extLst>
  </p:cSld>
  <p:clrMapOvr>
    <a:masterClrMapping/>
  </p:clrMapOvr>
  <p:transitio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CE0F7E38-83D3-4050-9743-0BC5D05D4ADC}" type="slidenum">
              <a:rPr lang="en-US"/>
              <a:pPr>
                <a:defRPr/>
              </a:pPr>
              <a:t>‹#›</a:t>
            </a:fld>
            <a:endParaRPr lang="en-US"/>
          </a:p>
        </p:txBody>
      </p:sp>
    </p:spTree>
    <p:extLst>
      <p:ext uri="{BB962C8B-B14F-4D97-AF65-F5344CB8AC3E}">
        <p14:creationId xmlns:p14="http://schemas.microsoft.com/office/powerpoint/2010/main" val="1354798109"/>
      </p:ext>
    </p:extLst>
  </p:cSld>
  <p:clrMapOvr>
    <a:masterClrMapping/>
  </p:clrMapOvr>
  <p:transition spd="med">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800" y="1600200"/>
            <a:ext cx="5181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181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59777C18-D994-416D-AE4C-8A47D77193E6}" type="slidenum">
              <a:rPr lang="en-US"/>
              <a:pPr>
                <a:defRPr/>
              </a:pPr>
              <a:t>‹#›</a:t>
            </a:fld>
            <a:endParaRPr lang="en-US"/>
          </a:p>
        </p:txBody>
      </p:sp>
    </p:spTree>
    <p:extLst>
      <p:ext uri="{BB962C8B-B14F-4D97-AF65-F5344CB8AC3E}">
        <p14:creationId xmlns:p14="http://schemas.microsoft.com/office/powerpoint/2010/main" val="1481038033"/>
      </p:ext>
    </p:extLst>
  </p:cSld>
  <p:clrMapOvr>
    <a:masterClrMapping/>
  </p:clrMapOvr>
  <p:transition spd="med">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8"/>
          <p:cNvSpPr>
            <a:spLocks noGrp="1" noChangeArrowheads="1"/>
          </p:cNvSpPr>
          <p:nvPr>
            <p:ph type="dt" sz="half" idx="10"/>
          </p:nvPr>
        </p:nvSpPr>
        <p:spPr>
          <a:ln/>
        </p:spPr>
        <p:txBody>
          <a:bodyPr/>
          <a:lstStyle>
            <a:lvl1pPr>
              <a:defRPr/>
            </a:lvl1pPr>
          </a:lstStyle>
          <a:p>
            <a:pPr>
              <a:defRPr/>
            </a:pPr>
            <a:endParaRPr lang="en-US"/>
          </a:p>
        </p:txBody>
      </p:sp>
      <p:sp>
        <p:nvSpPr>
          <p:cNvPr id="8" name="Rectangle 9"/>
          <p:cNvSpPr>
            <a:spLocks noGrp="1" noChangeArrowheads="1"/>
          </p:cNvSpPr>
          <p:nvPr>
            <p:ph type="ftr" sz="quarter" idx="11"/>
          </p:nvPr>
        </p:nvSpPr>
        <p:spPr>
          <a:ln/>
        </p:spPr>
        <p:txBody>
          <a:bodyPr/>
          <a:lstStyle>
            <a:lvl1pPr>
              <a:defRPr/>
            </a:lvl1pPr>
          </a:lstStyle>
          <a:p>
            <a:pPr>
              <a:defRPr/>
            </a:pPr>
            <a:endParaRPr lang="en-US"/>
          </a:p>
        </p:txBody>
      </p:sp>
      <p:sp>
        <p:nvSpPr>
          <p:cNvPr id="9" name="Rectangle 10"/>
          <p:cNvSpPr>
            <a:spLocks noGrp="1" noChangeArrowheads="1"/>
          </p:cNvSpPr>
          <p:nvPr>
            <p:ph type="sldNum" sz="quarter" idx="12"/>
          </p:nvPr>
        </p:nvSpPr>
        <p:spPr>
          <a:ln/>
        </p:spPr>
        <p:txBody>
          <a:bodyPr/>
          <a:lstStyle>
            <a:lvl1pPr>
              <a:defRPr/>
            </a:lvl1pPr>
          </a:lstStyle>
          <a:p>
            <a:pPr>
              <a:defRPr/>
            </a:pPr>
            <a:fld id="{5D5AAD09-47FE-4F37-AB64-C1049F8E3D6C}" type="slidenum">
              <a:rPr lang="en-US"/>
              <a:pPr>
                <a:defRPr/>
              </a:pPr>
              <a:t>‹#›</a:t>
            </a:fld>
            <a:endParaRPr lang="en-US"/>
          </a:p>
        </p:txBody>
      </p:sp>
    </p:spTree>
    <p:extLst>
      <p:ext uri="{BB962C8B-B14F-4D97-AF65-F5344CB8AC3E}">
        <p14:creationId xmlns:p14="http://schemas.microsoft.com/office/powerpoint/2010/main" val="463846497"/>
      </p:ext>
    </p:extLst>
  </p:cSld>
  <p:clrMapOvr>
    <a:masterClrMapping/>
  </p:clrMapOvr>
  <p:transition spd="med">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8"/>
          <p:cNvSpPr>
            <a:spLocks noGrp="1" noChangeArrowheads="1"/>
          </p:cNvSpPr>
          <p:nvPr>
            <p:ph type="dt" sz="half" idx="10"/>
          </p:nvPr>
        </p:nvSpPr>
        <p:spPr>
          <a:ln/>
        </p:spPr>
        <p:txBody>
          <a:bodyPr/>
          <a:lstStyle>
            <a:lvl1pPr>
              <a:defRPr/>
            </a:lvl1pPr>
          </a:lstStyle>
          <a:p>
            <a:pPr>
              <a:defRPr/>
            </a:pPr>
            <a:endParaRPr lang="en-US"/>
          </a:p>
        </p:txBody>
      </p:sp>
      <p:sp>
        <p:nvSpPr>
          <p:cNvPr id="4" name="Rectangle 9"/>
          <p:cNvSpPr>
            <a:spLocks noGrp="1" noChangeArrowheads="1"/>
          </p:cNvSpPr>
          <p:nvPr>
            <p:ph type="ftr" sz="quarter" idx="11"/>
          </p:nvPr>
        </p:nvSpPr>
        <p:spPr>
          <a:ln/>
        </p:spPr>
        <p:txBody>
          <a:bodyPr/>
          <a:lstStyle>
            <a:lvl1pPr>
              <a:defRPr/>
            </a:lvl1pPr>
          </a:lstStyle>
          <a:p>
            <a:pPr>
              <a:defRPr/>
            </a:pPr>
            <a:endParaRPr lang="en-US"/>
          </a:p>
        </p:txBody>
      </p:sp>
      <p:sp>
        <p:nvSpPr>
          <p:cNvPr id="5" name="Rectangle 10"/>
          <p:cNvSpPr>
            <a:spLocks noGrp="1" noChangeArrowheads="1"/>
          </p:cNvSpPr>
          <p:nvPr>
            <p:ph type="sldNum" sz="quarter" idx="12"/>
          </p:nvPr>
        </p:nvSpPr>
        <p:spPr>
          <a:ln/>
        </p:spPr>
        <p:txBody>
          <a:bodyPr/>
          <a:lstStyle>
            <a:lvl1pPr>
              <a:defRPr/>
            </a:lvl1pPr>
          </a:lstStyle>
          <a:p>
            <a:pPr>
              <a:defRPr/>
            </a:pPr>
            <a:fld id="{4C7E78BE-5388-4409-8741-CB8119844C1D}" type="slidenum">
              <a:rPr lang="en-US"/>
              <a:pPr>
                <a:defRPr/>
              </a:pPr>
              <a:t>‹#›</a:t>
            </a:fld>
            <a:endParaRPr lang="en-US"/>
          </a:p>
        </p:txBody>
      </p:sp>
    </p:spTree>
    <p:extLst>
      <p:ext uri="{BB962C8B-B14F-4D97-AF65-F5344CB8AC3E}">
        <p14:creationId xmlns:p14="http://schemas.microsoft.com/office/powerpoint/2010/main" val="4115112369"/>
      </p:ext>
    </p:extLst>
  </p:cSld>
  <p:clrMapOvr>
    <a:masterClrMapping/>
  </p:clrMapOvr>
  <p:transition spd="med">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p>
        </p:txBody>
      </p:sp>
      <p:sp>
        <p:nvSpPr>
          <p:cNvPr id="3" name="Rectangle 9"/>
          <p:cNvSpPr>
            <a:spLocks noGrp="1" noChangeArrowheads="1"/>
          </p:cNvSpPr>
          <p:nvPr>
            <p:ph type="ftr" sz="quarter" idx="11"/>
          </p:nvPr>
        </p:nvSpPr>
        <p:spPr>
          <a:ln/>
        </p:spPr>
        <p:txBody>
          <a:bodyPr/>
          <a:lstStyle>
            <a:lvl1pPr>
              <a:defRPr/>
            </a:lvl1pPr>
          </a:lstStyle>
          <a:p>
            <a:pPr>
              <a:defRPr/>
            </a:pPr>
            <a:endParaRPr lang="en-US"/>
          </a:p>
        </p:txBody>
      </p:sp>
      <p:sp>
        <p:nvSpPr>
          <p:cNvPr id="4" name="Rectangle 10"/>
          <p:cNvSpPr>
            <a:spLocks noGrp="1" noChangeArrowheads="1"/>
          </p:cNvSpPr>
          <p:nvPr>
            <p:ph type="sldNum" sz="quarter" idx="12"/>
          </p:nvPr>
        </p:nvSpPr>
        <p:spPr>
          <a:ln/>
        </p:spPr>
        <p:txBody>
          <a:bodyPr/>
          <a:lstStyle>
            <a:lvl1pPr>
              <a:defRPr/>
            </a:lvl1pPr>
          </a:lstStyle>
          <a:p>
            <a:pPr>
              <a:defRPr/>
            </a:pPr>
            <a:fld id="{5D8EA45A-CBBE-4816-90A6-02535EAACFDB}" type="slidenum">
              <a:rPr lang="en-US"/>
              <a:pPr>
                <a:defRPr/>
              </a:pPr>
              <a:t>‹#›</a:t>
            </a:fld>
            <a:endParaRPr lang="en-US"/>
          </a:p>
        </p:txBody>
      </p:sp>
    </p:spTree>
    <p:extLst>
      <p:ext uri="{BB962C8B-B14F-4D97-AF65-F5344CB8AC3E}">
        <p14:creationId xmlns:p14="http://schemas.microsoft.com/office/powerpoint/2010/main" val="2805633934"/>
      </p:ext>
    </p:extLst>
  </p:cSld>
  <p:clrMapOvr>
    <a:masterClrMapping/>
  </p:clrMapOvr>
  <p:transition spd="med">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3FEDBE22-9561-4453-A217-5A1C3FF2494A}" type="slidenum">
              <a:rPr lang="en-US"/>
              <a:pPr>
                <a:defRPr/>
              </a:pPr>
              <a:t>‹#›</a:t>
            </a:fld>
            <a:endParaRPr lang="en-US"/>
          </a:p>
        </p:txBody>
      </p:sp>
    </p:spTree>
    <p:extLst>
      <p:ext uri="{BB962C8B-B14F-4D97-AF65-F5344CB8AC3E}">
        <p14:creationId xmlns:p14="http://schemas.microsoft.com/office/powerpoint/2010/main" val="1404202717"/>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0" indent="0">
              <a:buNone/>
              <a:defRPr b="1">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5968151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C0EE3A86-62E3-4059-BDD5-17AB0772EDE5}" type="slidenum">
              <a:rPr lang="en-US"/>
              <a:pPr>
                <a:defRPr/>
              </a:pPr>
              <a:t>‹#›</a:t>
            </a:fld>
            <a:endParaRPr lang="en-US"/>
          </a:p>
        </p:txBody>
      </p:sp>
    </p:spTree>
    <p:extLst>
      <p:ext uri="{BB962C8B-B14F-4D97-AF65-F5344CB8AC3E}">
        <p14:creationId xmlns:p14="http://schemas.microsoft.com/office/powerpoint/2010/main" val="3545360636"/>
      </p:ext>
    </p:extLst>
  </p:cSld>
  <p:clrMapOvr>
    <a:masterClrMapping/>
  </p:clrMapOvr>
  <p:transition spd="med">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65E3BE23-3692-4867-B13B-AFB8B613AB3A}" type="slidenum">
              <a:rPr lang="en-US"/>
              <a:pPr>
                <a:defRPr/>
              </a:pPr>
              <a:t>‹#›</a:t>
            </a:fld>
            <a:endParaRPr lang="en-US"/>
          </a:p>
        </p:txBody>
      </p:sp>
    </p:spTree>
    <p:extLst>
      <p:ext uri="{BB962C8B-B14F-4D97-AF65-F5344CB8AC3E}">
        <p14:creationId xmlns:p14="http://schemas.microsoft.com/office/powerpoint/2010/main" val="832993571"/>
      </p:ext>
    </p:extLst>
  </p:cSld>
  <p:clrMapOvr>
    <a:masterClrMapping/>
  </p:clrMapOvr>
  <p:transition spd="med">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00018" y="228600"/>
            <a:ext cx="2779183"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60351" y="228600"/>
            <a:ext cx="813646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74052687-4732-43E5-AB97-1B6321217048}" type="slidenum">
              <a:rPr lang="en-US"/>
              <a:pPr>
                <a:defRPr/>
              </a:pPr>
              <a:t>‹#›</a:t>
            </a:fld>
            <a:endParaRPr lang="en-US"/>
          </a:p>
        </p:txBody>
      </p:sp>
    </p:spTree>
    <p:extLst>
      <p:ext uri="{BB962C8B-B14F-4D97-AF65-F5344CB8AC3E}">
        <p14:creationId xmlns:p14="http://schemas.microsoft.com/office/powerpoint/2010/main" val="3428491990"/>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normAutofit/>
          </a:bodyPr>
          <a:lstStyle>
            <a:lvl1pPr marL="0" indent="0">
              <a:buNone/>
              <a:defRPr sz="3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3098721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336800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20" name="Picture 19"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003005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Rectangle 6">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6" name="Picture 15"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98606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168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611677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3541530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97000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52400"/>
            <a:ext cx="11582400" cy="6096000"/>
            <a:chOff x="0" y="96"/>
            <a:chExt cx="5472" cy="3840"/>
          </a:xfrm>
        </p:grpSpPr>
        <p:sp>
          <p:nvSpPr>
            <p:cNvPr id="4099"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a:effectLst/>
          </p:spPr>
          <p:txBody>
            <a:bodyPr wrap="none" anchor="ctr"/>
            <a:lstStyle/>
            <a:p>
              <a:pPr algn="ctr" eaLnBrk="1" hangingPunct="1">
                <a:defRPr/>
              </a:pPr>
              <a:endParaRPr lang="en-US" sz="2400">
                <a:latin typeface="Times New Roman" pitchFamily="18" charset="0"/>
              </a:endParaRPr>
            </a:p>
          </p:txBody>
        </p:sp>
        <p:sp>
          <p:nvSpPr>
            <p:cNvPr id="4100" name="AutoShape 4"/>
            <p:cNvSpPr>
              <a:spLocks noChangeArrowheads="1"/>
            </p:cNvSpPr>
            <p:nvPr/>
          </p:nvSpPr>
          <p:spPr bwMode="blackWhite">
            <a:xfrm>
              <a:off x="0" y="96"/>
              <a:ext cx="5376" cy="768"/>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6499" y="0"/>
                </a:cxn>
                <a:cxn ang="0">
                  <a:pos x="7000" y="500"/>
                </a:cxn>
                <a:cxn ang="0">
                  <a:pos x="6500" y="1000"/>
                </a:cxn>
                <a:cxn ang="0">
                  <a:pos x="0" y="1000"/>
                </a:cxn>
              </a:cxnLst>
              <a:rect l="T0" t="T1" r="T2" b="T3"/>
              <a:pathLst>
                <a:path w="7000" h="1000">
                  <a:moveTo>
                    <a:pt x="0" y="0"/>
                  </a:moveTo>
                  <a:lnTo>
                    <a:pt x="6499" y="0"/>
                  </a:lnTo>
                  <a:cubicBezTo>
                    <a:pt x="6776" y="0"/>
                    <a:pt x="7000" y="223"/>
                    <a:pt x="7000" y="500"/>
                  </a:cubicBezTo>
                  <a:cubicBezTo>
                    <a:pt x="7000" y="776"/>
                    <a:pt x="6776" y="999"/>
                    <a:pt x="6500" y="1000"/>
                  </a:cubicBezTo>
                  <a:lnTo>
                    <a:pt x="0" y="1000"/>
                  </a:lnTo>
                  <a:close/>
                </a:path>
              </a:pathLst>
            </a:custGeom>
            <a:solidFill>
              <a:schemeClr val="folHlink"/>
            </a:solidFill>
            <a:ln w="9525">
              <a:noFill/>
              <a:miter lim="800000"/>
              <a:headEnd/>
              <a:tailEnd/>
            </a:ln>
          </p:spPr>
          <p:txBody>
            <a:bodyPr/>
            <a:lstStyle/>
            <a:p>
              <a:pPr eaLnBrk="1" hangingPunct="1">
                <a:defRPr/>
              </a:pPr>
              <a:endParaRPr lang="en-US" sz="2400">
                <a:latin typeface="Times New Roman" pitchFamily="18" charset="0"/>
              </a:endParaRPr>
            </a:p>
          </p:txBody>
        </p:sp>
        <p:sp>
          <p:nvSpPr>
            <p:cNvPr id="4101" name="Line 5"/>
            <p:cNvSpPr>
              <a:spLocks noChangeShapeType="1"/>
            </p:cNvSpPr>
            <p:nvPr/>
          </p:nvSpPr>
          <p:spPr bwMode="auto">
            <a:xfrm>
              <a:off x="0" y="768"/>
              <a:ext cx="5088" cy="0"/>
            </a:xfrm>
            <a:prstGeom prst="line">
              <a:avLst/>
            </a:prstGeom>
            <a:noFill/>
            <a:ln w="38100">
              <a:solidFill>
                <a:schemeClr val="bg1"/>
              </a:solidFill>
              <a:round/>
              <a:headEnd/>
              <a:tailEnd/>
            </a:ln>
            <a:effectLst/>
          </p:spPr>
          <p:txBody>
            <a:bodyPr/>
            <a:lstStyle/>
            <a:p>
              <a:pPr>
                <a:defRPr/>
              </a:pPr>
              <a:endParaRPr lang="en-US" sz="1800"/>
            </a:p>
          </p:txBody>
        </p:sp>
      </p:grpSp>
      <p:sp>
        <p:nvSpPr>
          <p:cNvPr id="1027" name="Rectangle 6"/>
          <p:cNvSpPr>
            <a:spLocks noGrp="1" noChangeArrowheads="1"/>
          </p:cNvSpPr>
          <p:nvPr>
            <p:ph type="title"/>
          </p:nvPr>
        </p:nvSpPr>
        <p:spPr bwMode="auto">
          <a:xfrm>
            <a:off x="260352" y="228600"/>
            <a:ext cx="10687049"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7"/>
          <p:cNvSpPr>
            <a:spLocks noGrp="1" noChangeArrowheads="1"/>
          </p:cNvSpPr>
          <p:nvPr>
            <p:ph type="body" idx="1"/>
          </p:nvPr>
        </p:nvSpPr>
        <p:spPr bwMode="auto">
          <a:xfrm>
            <a:off x="812800" y="1600200"/>
            <a:ext cx="10566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4" name="Rectangle 8"/>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4105" name="Rectangle 9"/>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pPr>
              <a:defRPr/>
            </a:pPr>
            <a:endParaRPr lang="en-US"/>
          </a:p>
        </p:txBody>
      </p:sp>
      <p:sp>
        <p:nvSpPr>
          <p:cNvPr id="4106" name="Rectangle 10"/>
          <p:cNvSpPr>
            <a:spLocks noGrp="1" noChangeArrowheads="1"/>
          </p:cNvSpPr>
          <p:nvPr>
            <p:ph type="sldNum" sz="quarter" idx="4"/>
          </p:nvPr>
        </p:nvSpPr>
        <p:spPr bwMode="auto">
          <a:xfrm>
            <a:off x="8737600" y="624840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a:defRPr/>
            </a:pPr>
            <a:fld id="{0BC08987-D6B0-4D3E-9825-41152BADE8DD}" type="slidenum">
              <a:rPr lang="en-US"/>
              <a:pPr>
                <a:defRPr/>
              </a:pPr>
              <a:t>‹#›</a:t>
            </a:fld>
            <a:endParaRPr lang="en-US"/>
          </a:p>
        </p:txBody>
      </p:sp>
    </p:spTree>
    <p:extLst>
      <p:ext uri="{BB962C8B-B14F-4D97-AF65-F5344CB8AC3E}">
        <p14:creationId xmlns:p14="http://schemas.microsoft.com/office/powerpoint/2010/main" val="214171824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wipe dir="r"/>
  </p:transition>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charset="0"/>
        </a:defRPr>
      </a:lvl2pPr>
      <a:lvl3pPr algn="l" rtl="0" eaLnBrk="0" fontAlgn="base" hangingPunct="0">
        <a:spcBef>
          <a:spcPct val="0"/>
        </a:spcBef>
        <a:spcAft>
          <a:spcPct val="0"/>
        </a:spcAft>
        <a:defRPr sz="4200">
          <a:solidFill>
            <a:schemeClr val="tx2"/>
          </a:solidFill>
          <a:latin typeface="Arial" charset="0"/>
        </a:defRPr>
      </a:lvl3pPr>
      <a:lvl4pPr algn="l" rtl="0" eaLnBrk="0" fontAlgn="base" hangingPunct="0">
        <a:spcBef>
          <a:spcPct val="0"/>
        </a:spcBef>
        <a:spcAft>
          <a:spcPct val="0"/>
        </a:spcAft>
        <a:defRPr sz="4200">
          <a:solidFill>
            <a:schemeClr val="tx2"/>
          </a:solidFill>
          <a:latin typeface="Arial" charset="0"/>
        </a:defRPr>
      </a:lvl4pPr>
      <a:lvl5pPr algn="l" rtl="0" eaLnBrk="0" fontAlgn="base" hangingPunct="0">
        <a:spcBef>
          <a:spcPct val="0"/>
        </a:spcBef>
        <a:spcAft>
          <a:spcPct val="0"/>
        </a:spcAft>
        <a:defRPr sz="4200">
          <a:solidFill>
            <a:schemeClr val="tx2"/>
          </a:solidFill>
          <a:latin typeface="Arial" charset="0"/>
        </a:defRPr>
      </a:lvl5pPr>
      <a:lvl6pPr marL="457200" algn="l" rtl="0" fontAlgn="base">
        <a:spcBef>
          <a:spcPct val="0"/>
        </a:spcBef>
        <a:spcAft>
          <a:spcPct val="0"/>
        </a:spcAft>
        <a:defRPr sz="4200">
          <a:solidFill>
            <a:schemeClr val="tx2"/>
          </a:solidFill>
          <a:latin typeface="Arial" charset="0"/>
        </a:defRPr>
      </a:lvl6pPr>
      <a:lvl7pPr marL="914400" algn="l" rtl="0" fontAlgn="base">
        <a:spcBef>
          <a:spcPct val="0"/>
        </a:spcBef>
        <a:spcAft>
          <a:spcPct val="0"/>
        </a:spcAft>
        <a:defRPr sz="4200">
          <a:solidFill>
            <a:schemeClr val="tx2"/>
          </a:solidFill>
          <a:latin typeface="Arial" charset="0"/>
        </a:defRPr>
      </a:lvl7pPr>
      <a:lvl8pPr marL="1371600" algn="l" rtl="0" fontAlgn="base">
        <a:spcBef>
          <a:spcPct val="0"/>
        </a:spcBef>
        <a:spcAft>
          <a:spcPct val="0"/>
        </a:spcAft>
        <a:defRPr sz="4200">
          <a:solidFill>
            <a:schemeClr val="tx2"/>
          </a:solidFill>
          <a:latin typeface="Arial" charset="0"/>
        </a:defRPr>
      </a:lvl8pPr>
      <a:lvl9pPr marL="1828800" algn="l" rtl="0" fontAlgn="base">
        <a:spcBef>
          <a:spcPct val="0"/>
        </a:spcBef>
        <a:spcAft>
          <a:spcPct val="0"/>
        </a:spcAft>
        <a:defRPr sz="4200">
          <a:solidFill>
            <a:schemeClr val="tx2"/>
          </a:solidFill>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bg2"/>
        </a:buClr>
        <a:buSzPct val="40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hyperlink" Target="https://creativecommons.org/licenses/by-nc-nd/3.0/"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hyperlink" Target="https://creativecommons.org/licenses/by-nc-nd/3.0/" TargetMode="External"/><Relationship Id="rId5" Type="http://schemas.openxmlformats.org/officeDocument/2006/relationships/hyperlink" Target="https://epitemnein-epitomic.blogspot.com/2014/01/cultivating-supremacy-of-compassion.html" TargetMode="Externa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hyperlink" Target="https://creativecommons.org/licenses/by-nc-sa/3.0/" TargetMode="External"/><Relationship Id="rId5" Type="http://schemas.openxmlformats.org/officeDocument/2006/relationships/hyperlink" Target="https://technofaq.org/posts/2020/08/tips-for-developing-effective-healthcare-teams/" TargetMode="Externa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hyperlink" Target="https://openclipart.org/detail/84271/certificate-by-jhnri4" TargetMode="Externa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4.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hyperlink" Target="https://openclipart.org/detail/85393/search-for-fingerprint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hyperlink" Target="https://creativecommons.org/licenses/by-nc-sa/3.0/" TargetMode="External"/><Relationship Id="rId4" Type="http://schemas.openxmlformats.org/officeDocument/2006/relationships/hyperlink" Target="https://www.eoi.es/blogs/juanadoricelcepeda/"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mn.gov/deed/data/data-tools/oes/" TargetMode="External"/><Relationship Id="rId2" Type="http://schemas.openxmlformats.org/officeDocument/2006/relationships/hyperlink" Target="https://explorehealthcareers.org/" TargetMode="External"/><Relationship Id="rId1" Type="http://schemas.openxmlformats.org/officeDocument/2006/relationships/slideLayout" Target="../slideLayouts/slideLayout2.xml"/><Relationship Id="rId6" Type="http://schemas.openxmlformats.org/officeDocument/2006/relationships/hyperlink" Target="https://www.careeronestop.org/ExploreCareers/explore-careers.aspx" TargetMode="External"/><Relationship Id="rId5" Type="http://schemas.openxmlformats.org/officeDocument/2006/relationships/hyperlink" Target="https://www.bls.gov/oes/" TargetMode="External"/><Relationship Id="rId4" Type="http://schemas.openxmlformats.org/officeDocument/2006/relationships/hyperlink" Target="https://www.indeed.com/career-advice/careers"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hyperlink" Target="https://creativecommons.org/licenses/by/3.0/" TargetMode="External"/><Relationship Id="rId4" Type="http://schemas.openxmlformats.org/officeDocument/2006/relationships/hyperlink" Target="https://www.mynextmove.org/vets/profile/summary/29-1292.00"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9.svg"/><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image" Target="../media/image8.png"/><Relationship Id="rId5" Type="http://schemas.openxmlformats.org/officeDocument/2006/relationships/hyperlink" Target="https://creativecommons.org/licenses/by-nc/3.0/" TargetMode="External"/><Relationship Id="rId4" Type="http://schemas.openxmlformats.org/officeDocument/2006/relationships/hyperlink" Target="https://www.pngall.com/chemist-png/"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image" Target="../media/image16.jpeg"/><Relationship Id="rId7" Type="http://schemas.openxmlformats.org/officeDocument/2006/relationships/hyperlink" Target="https://www.flickr.com/photos/christopdesoto/4101061796/" TargetMode="External"/><Relationship Id="rId2" Type="http://schemas.openxmlformats.org/officeDocument/2006/relationships/slideLayout" Target="../slideLayouts/slideLayout5.xml"/><Relationship Id="rId1" Type="http://schemas.openxmlformats.org/officeDocument/2006/relationships/tags" Target="../tags/tag8.xml"/><Relationship Id="rId6" Type="http://schemas.openxmlformats.org/officeDocument/2006/relationships/image" Target="../media/image17.jpeg"/><Relationship Id="rId5" Type="http://schemas.openxmlformats.org/officeDocument/2006/relationships/hyperlink" Target="https://creativecommons.org/licenses/by-sa/3.0/" TargetMode="External"/><Relationship Id="rId10" Type="http://schemas.openxmlformats.org/officeDocument/2006/relationships/image" Target="../media/image9.svg"/><Relationship Id="rId4" Type="http://schemas.openxmlformats.org/officeDocument/2006/relationships/hyperlink" Target="https://en.wikipedia.org/wiki/Paramedic" TargetMode="External"/><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9.svg"/><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image" Target="../media/image8.png"/><Relationship Id="rId5" Type="http://schemas.openxmlformats.org/officeDocument/2006/relationships/hyperlink" Target="https://creativecommons.org/licenses/by/3.0/" TargetMode="External"/><Relationship Id="rId4" Type="http://schemas.openxmlformats.org/officeDocument/2006/relationships/hyperlink" Target="https://www.mynextmove.org/profile/summary/31-9094.00"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hyperlink" Target="https://epitemnein-epitomic.blogspot.com/2014/01/cultivating-supremacy-of-compassion.html" TargetMode="External"/><Relationship Id="rId7" Type="http://schemas.openxmlformats.org/officeDocument/2006/relationships/image" Target="../media/image8.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hyperlink" Target="https://creativecommons.org/licenses/by-nc-nd/3.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hyperlink" Target="https://creativecommons.org/licenses/by/3.0/" TargetMode="External"/><Relationship Id="rId4" Type="http://schemas.openxmlformats.org/officeDocument/2006/relationships/hyperlink" Target="https://www.mynextmove.org/vets/profile/summary/29-1071.00"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4.xml"/><Relationship Id="rId1" Type="http://schemas.openxmlformats.org/officeDocument/2006/relationships/tags" Target="../tags/tag11.xml"/><Relationship Id="rId5" Type="http://schemas.openxmlformats.org/officeDocument/2006/relationships/hyperlink" Target="https://creativecommons.org/licenses/by-sa/3.0/" TargetMode="External"/><Relationship Id="rId4" Type="http://schemas.openxmlformats.org/officeDocument/2006/relationships/hyperlink" Target="https://www.gaypost.it/psicologo-migliore-persone-lgbt"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hyperlink" Target="https://creativecommons.org/licenses/by/3.0/" TargetMode="External"/><Relationship Id="rId4" Type="http://schemas.openxmlformats.org/officeDocument/2006/relationships/hyperlink" Target="https://www.flickr.com/photos/143513894@N04/27282040635"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hyperlink" Target="https://creativecommons.org/licenses/by/3.0/" TargetMode="External"/><Relationship Id="rId4" Type="http://schemas.openxmlformats.org/officeDocument/2006/relationships/hyperlink" Target="https://wtcs.pressbooks.pub/nursingfundamentals/chapter/2-4-communicating-with-health-care-team-members/"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4.xml"/><Relationship Id="rId1" Type="http://schemas.openxmlformats.org/officeDocument/2006/relationships/tags" Target="../tags/tag14.xml"/><Relationship Id="rId5" Type="http://schemas.openxmlformats.org/officeDocument/2006/relationships/hyperlink" Target="https://creativecommons.org/licenses/by-nc/3.0/" TargetMode="External"/><Relationship Id="rId4" Type="http://schemas.openxmlformats.org/officeDocument/2006/relationships/hyperlink" Target="http://www.listph.com/2017/03/list-of-passers-march-2017-nutritionist-dietitians-licensure-examination.htm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9.sv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8.png"/><Relationship Id="rId5" Type="http://schemas.openxmlformats.org/officeDocument/2006/relationships/hyperlink" Target="https://creativecommons.org/licenses/by/3.0/" TargetMode="External"/><Relationship Id="rId4" Type="http://schemas.openxmlformats.org/officeDocument/2006/relationships/hyperlink" Target="http://www.mynextmove.org/profile/summary/29-1123.00"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4.xml"/><Relationship Id="rId1" Type="http://schemas.openxmlformats.org/officeDocument/2006/relationships/tags" Target="../tags/tag16.xml"/><Relationship Id="rId5" Type="http://schemas.openxmlformats.org/officeDocument/2006/relationships/hyperlink" Target="https://creativecommons.org/licenses/by-sa/3.0/" TargetMode="External"/><Relationship Id="rId4" Type="http://schemas.openxmlformats.org/officeDocument/2006/relationships/hyperlink" Target="https://commons.wikimedia.org/wiki/File:Woman_consults_with_pharmacist.jpg"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image" Target="../media/image26.jpeg"/><Relationship Id="rId7" Type="http://schemas.openxmlformats.org/officeDocument/2006/relationships/hyperlink" Target="https://www.flickr.com/photos/115089924@N02/15636300633/in/album-72157649832125858/" TargetMode="External"/><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27.jpeg"/><Relationship Id="rId5" Type="http://schemas.openxmlformats.org/officeDocument/2006/relationships/hyperlink" Target="https://creativecommons.org/licenses/by-nc-sa/3.0/" TargetMode="External"/><Relationship Id="rId4" Type="http://schemas.openxmlformats.org/officeDocument/2006/relationships/hyperlink" Target="https://dermatopet.com.br/para-veterinarios/doencas-de-pele-em-caes-e-gatos/"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hyperlink" Target="https://www.humana.com/individual-and-family/products-and-services/vision-insurance/optometrist-vs-opthamologist" TargetMode="External"/><Relationship Id="rId7" Type="http://schemas.openxmlformats.org/officeDocument/2006/relationships/hyperlink" Target="https://www.flickr.com/photos/jennycu/26903857613" TargetMode="External"/><Relationship Id="rId2" Type="http://schemas.openxmlformats.org/officeDocument/2006/relationships/slideLayout" Target="../slideLayouts/slideLayout4.xml"/><Relationship Id="rId1" Type="http://schemas.openxmlformats.org/officeDocument/2006/relationships/tags" Target="../tags/tag18.xml"/><Relationship Id="rId6" Type="http://schemas.openxmlformats.org/officeDocument/2006/relationships/image" Target="../media/image28.jpeg"/><Relationship Id="rId5" Type="http://schemas.openxmlformats.org/officeDocument/2006/relationships/hyperlink" Target="https://www.opticianedu.org/ophthalmic-technician/" TargetMode="External"/><Relationship Id="rId4" Type="http://schemas.openxmlformats.org/officeDocument/2006/relationships/hyperlink" Target="https://www.opticianedu.org/what-is-an-optician/"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7.sv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hyperlink" Target="https://creativecommons.org/licenses/by/3.0/" TargetMode="Externa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hyperlink" Target="https://open.online.uga.edu/healthylifestyle/chapter/introduction/" TargetMode="External"/><Relationship Id="rId5" Type="http://schemas.openxmlformats.org/officeDocument/2006/relationships/image" Target="../media/image29.png"/><Relationship Id="rId4" Type="http://schemas.microsoft.com/office/2018/10/relationships/comments" Target="../comments/modernComment_148_EACA479.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9.svg"/><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8.png"/><Relationship Id="rId5" Type="http://schemas.openxmlformats.org/officeDocument/2006/relationships/hyperlink" Target="https://creativecommons.org/licenses/by-nd/3.0/" TargetMode="External"/><Relationship Id="rId4" Type="http://schemas.openxmlformats.org/officeDocument/2006/relationships/hyperlink" Target="https://www.flickr.com/photos/rodeime/15116947119"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9.svg"/><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image" Target="../media/image8.png"/><Relationship Id="rId5" Type="http://schemas.openxmlformats.org/officeDocument/2006/relationships/hyperlink" Target="https://creativecommons.org/licenses/by/3.0/" TargetMode="External"/><Relationship Id="rId4" Type="http://schemas.openxmlformats.org/officeDocument/2006/relationships/hyperlink" Target="https://www.bmj.com/content/371/bmj.m4080"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osteopathic.org/what-is-osteopathic-medicine/" TargetMode="External"/><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hyperlink" Target="https://creativecommons.org/licenses/by/3.0/" TargetMode="External"/><Relationship Id="rId5" Type="http://schemas.openxmlformats.org/officeDocument/2006/relationships/hyperlink" Target="https://gclibrary.commons.gc.cuny.edu/2017/12/18/dsc-sponsored-massages-1212-1213/" TargetMode="External"/><Relationship Id="rId4" Type="http://schemas.openxmlformats.org/officeDocument/2006/relationships/image" Target="../media/image32.jpeg"/></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5.xml"/><Relationship Id="rId7" Type="http://schemas.openxmlformats.org/officeDocument/2006/relationships/hyperlink" Target="https://creativecommons.org/licenses/by-nd/3.0/" TargetMode="Externa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hyperlink" Target="https://www.higheredjobs.com/Articles/articleDisplay.cfm?ID=2805" TargetMode="External"/><Relationship Id="rId5" Type="http://schemas.openxmlformats.org/officeDocument/2006/relationships/image" Target="../media/image33.png"/><Relationship Id="rId4" Type="http://schemas.openxmlformats.org/officeDocument/2006/relationships/hyperlink" Target="https://www.indeed.com/career-advice/interviewing/top-interview-questions-and-answers" TargetMode="External"/><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6.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hyperlink" Target="https://creativecommons.org/licenses/by-nd/3.0/" TargetMode="External"/><Relationship Id="rId5" Type="http://schemas.openxmlformats.org/officeDocument/2006/relationships/hyperlink" Target="https://www.higheredjobs.com/Articles/articleDisplay.cfm?ID=1407" TargetMode="External"/><Relationship Id="rId4" Type="http://schemas.openxmlformats.org/officeDocument/2006/relationships/image" Target="../media/image34.jpeg"/></Relationships>
</file>

<file path=ppt/slides/_rels/slide39.xml.rels><?xml version="1.0" encoding="UTF-8" standalone="yes"?>
<Relationships xmlns="http://schemas.openxmlformats.org/package/2006/relationships"><Relationship Id="rId3" Type="http://schemas.microsoft.com/office/2018/10/relationships/comments" Target="../comments/modernComment_163_5CB38889.xml"/><Relationship Id="rId7" Type="http://schemas.openxmlformats.org/officeDocument/2006/relationships/image" Target="../media/image9.svg"/><Relationship Id="rId2" Type="http://schemas.openxmlformats.org/officeDocument/2006/relationships/slideLayout" Target="../slideLayouts/slideLayout4.xml"/><Relationship Id="rId1" Type="http://schemas.openxmlformats.org/officeDocument/2006/relationships/tags" Target="../tags/tag28.xml"/><Relationship Id="rId6" Type="http://schemas.openxmlformats.org/officeDocument/2006/relationships/image" Target="../media/image8.png"/><Relationship Id="rId5" Type="http://schemas.openxmlformats.org/officeDocument/2006/relationships/hyperlink" Target="https://www.indeed.com/career-advice/resumes-cover-letters/how-to-make-a-resume-with-examples" TargetMode="External"/><Relationship Id="rId4" Type="http://schemas.openxmlformats.org/officeDocument/2006/relationships/hyperlink" Target="https://www.careeronestop.org/JobSearch/Resumes/ResumeGuide/introduction.aspx"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7.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hyperlink" Target="https://creativecommons.org/licenses/by/3.0/" TargetMode="External"/><Relationship Id="rId5" Type="http://schemas.openxmlformats.org/officeDocument/2006/relationships/hyperlink" Target="https://slidehunter.com/powerpoint-templates/time-management-powerpoint-template/" TargetMode="External"/><Relationship Id="rId4" Type="http://schemas.openxmlformats.org/officeDocument/2006/relationships/image" Target="../media/image35.jpeg"/></Relationships>
</file>

<file path=ppt/slides/_rels/slide41.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notesSlide" Target="../notesSlides/notesSlide8.xml"/><Relationship Id="rId7"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hyperlink" Target="https://creativecommons.org/licenses/by-nc/3.0/" TargetMode="External"/><Relationship Id="rId5" Type="http://schemas.openxmlformats.org/officeDocument/2006/relationships/hyperlink" Target="https://www.pngall.com/nurse-png/" TargetMode="External"/><Relationship Id="rId10" Type="http://schemas.openxmlformats.org/officeDocument/2006/relationships/image" Target="../media/image9.svg"/><Relationship Id="rId4" Type="http://schemas.openxmlformats.org/officeDocument/2006/relationships/image" Target="../media/image36.png"/><Relationship Id="rId9" Type="http://schemas.openxmlformats.org/officeDocument/2006/relationships/image" Target="../media/image8.png"/></Relationships>
</file>

<file path=ppt/slides/_rels/slide4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9.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hyperlink" Target="https://creativecommons.org/licenses/by/3.0/" TargetMode="External"/><Relationship Id="rId5" Type="http://schemas.openxmlformats.org/officeDocument/2006/relationships/hyperlink" Target="https://www.mynextmove.org/profile/summary/31-1131.00" TargetMode="External"/><Relationship Id="rId4" Type="http://schemas.openxmlformats.org/officeDocument/2006/relationships/image" Target="../media/image39.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hyperlink" Target="https://creativecommons.org/licenses/by/3.0/" TargetMode="Externa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hyperlink" Target="https://textbooks.whatcom.edu/healthprofessionalism/" TargetMode="External"/><Relationship Id="rId5" Type="http://schemas.openxmlformats.org/officeDocument/2006/relationships/image" Target="../media/image40.jpeg"/><Relationship Id="rId4" Type="http://schemas.openxmlformats.org/officeDocument/2006/relationships/hyperlink" Target="https://www.youtube.com/watch?v=1Evwgu369Jw"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1.xml"/><Relationship Id="rId7" Type="http://schemas.openxmlformats.org/officeDocument/2006/relationships/hyperlink" Target="https://creativecommons.org/licenses/by-nc/3.0/" TargetMode="External"/><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hyperlink" Target="https://www.pngall.com/team-work-png/download/13294" TargetMode="External"/><Relationship Id="rId5" Type="http://schemas.openxmlformats.org/officeDocument/2006/relationships/image" Target="../media/image41.png"/><Relationship Id="rId4" Type="http://schemas.openxmlformats.org/officeDocument/2006/relationships/hyperlink" Target="https://www.youtube.com/watch?v=2QmeWe2KoDs" TargetMode="External"/><Relationship Id="rId9" Type="http://schemas.openxmlformats.org/officeDocument/2006/relationships/image" Target="../media/image9.sv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hyperlink" Target="https://creativecommons.org/licenses/by/3.0/" TargetMode="External"/><Relationship Id="rId5" Type="http://schemas.openxmlformats.org/officeDocument/2006/relationships/hyperlink" Target="https://wtcs.pressbooks.pub/nursingfundamentals/chapter/4-3-assessment/" TargetMode="External"/><Relationship Id="rId4" Type="http://schemas.openxmlformats.org/officeDocument/2006/relationships/image" Target="../media/image42.jpeg"/></Relationships>
</file>

<file path=ppt/slides/_rels/slide46.xml.rels><?xml version="1.0" encoding="UTF-8" standalone="yes"?>
<Relationships xmlns="http://schemas.openxmlformats.org/package/2006/relationships"><Relationship Id="rId3" Type="http://schemas.openxmlformats.org/officeDocument/2006/relationships/hyperlink" Target="https://www.law.cornell.edu/wex/affirmative_action" TargetMode="External"/><Relationship Id="rId2" Type="http://schemas.openxmlformats.org/officeDocument/2006/relationships/slideLayout" Target="../slideLayouts/slideLayout4.xml"/><Relationship Id="rId1" Type="http://schemas.openxmlformats.org/officeDocument/2006/relationships/tags" Target="../tags/tag35.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hyperlink" Target="https://www.eeoc.gov/youth/what-employment-discrimination"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4.xml"/><Relationship Id="rId1" Type="http://schemas.openxmlformats.org/officeDocument/2006/relationships/tags" Target="../tags/tag36.xml"/><Relationship Id="rId5" Type="http://schemas.openxmlformats.org/officeDocument/2006/relationships/hyperlink" Target="https://creativecommons.org/licenses/by-sa/3.0/" TargetMode="External"/><Relationship Id="rId4" Type="http://schemas.openxmlformats.org/officeDocument/2006/relationships/hyperlink" Target="https://www.flickr.com/photos/fernando/4015172385"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37.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4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9.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4.xml"/><Relationship Id="rId1" Type="http://schemas.openxmlformats.org/officeDocument/2006/relationships/tags" Target="../tags/tag3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hyperlink" Target="https://youtu.be/h4rg-DJBd34?si=EfuRycOrxb9PAidN"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41.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9.svg"/><Relationship Id="rId2" Type="http://schemas.openxmlformats.org/officeDocument/2006/relationships/slideLayout" Target="../slideLayouts/slideLayout4.xml"/><Relationship Id="rId1" Type="http://schemas.openxmlformats.org/officeDocument/2006/relationships/tags" Target="../tags/tag42.xml"/><Relationship Id="rId6" Type="http://schemas.openxmlformats.org/officeDocument/2006/relationships/image" Target="../media/image8.png"/><Relationship Id="rId5" Type="http://schemas.openxmlformats.org/officeDocument/2006/relationships/hyperlink" Target="https://creativecommons.org/licenses/by-nc-nd/3.0/" TargetMode="External"/><Relationship Id="rId4" Type="http://schemas.openxmlformats.org/officeDocument/2006/relationships/hyperlink" Target="https://researchoutreach.org/articles/patient-compliance-modern-medicine/"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www.medicare.gov/care-compare/?redirect=true&amp;providerType=Hospital" TargetMode="External"/><Relationship Id="rId2" Type="http://schemas.openxmlformats.org/officeDocument/2006/relationships/slideLayout" Target="../slideLayouts/slideLayout4.xml"/><Relationship Id="rId1" Type="http://schemas.openxmlformats.org/officeDocument/2006/relationships/tags" Target="../tags/tag43.xml"/><Relationship Id="rId6" Type="http://schemas.openxmlformats.org/officeDocument/2006/relationships/hyperlink" Target="https://creativecommons.org/licenses/by-nc-sa/3.0/" TargetMode="External"/><Relationship Id="rId5" Type="http://schemas.openxmlformats.org/officeDocument/2006/relationships/hyperlink" Target="http://www.flickr.com/photos/asmwebsitesi/8166648575/" TargetMode="External"/><Relationship Id="rId4" Type="http://schemas.openxmlformats.org/officeDocument/2006/relationships/image" Target="../media/image49.jpeg"/></Relationships>
</file>

<file path=ppt/slides/_rels/slide5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4.xml"/><Relationship Id="rId1" Type="http://schemas.openxmlformats.org/officeDocument/2006/relationships/tags" Target="../tags/tag44.xml"/><Relationship Id="rId5" Type="http://schemas.openxmlformats.org/officeDocument/2006/relationships/hyperlink" Target="https://creativecommons.org/licenses/by/3.0/" TargetMode="External"/><Relationship Id="rId4" Type="http://schemas.openxmlformats.org/officeDocument/2006/relationships/hyperlink" Target="https://foto.wuestenigel.com/runner-woman-feet-running-on-road-closeup-on-shoe-sports-healthy-lifestyle-concept/"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45.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46.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hyperlink" Target="https://creativecommons.org/licenses/by-sa/3.0/" TargetMode="External"/><Relationship Id="rId5" Type="http://schemas.openxmlformats.org/officeDocument/2006/relationships/hyperlink" Target="https://commons.wikimedia.org/wiki/File:Japanese_Red_Cross_Nagoya_Daini_hospital.JPG" TargetMode="External"/><Relationship Id="rId4" Type="http://schemas.openxmlformats.org/officeDocument/2006/relationships/image" Target="../media/image5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6.xml"/><Relationship Id="rId7" Type="http://schemas.openxmlformats.org/officeDocument/2006/relationships/hyperlink" Target="https://creativecommons.org/licenses/by-sa/3.0/" TargetMode="External"/><Relationship Id="rId2" Type="http://schemas.openxmlformats.org/officeDocument/2006/relationships/slideLayout" Target="../slideLayouts/slideLayout2.xml"/><Relationship Id="rId1" Type="http://schemas.openxmlformats.org/officeDocument/2006/relationships/tags" Target="../tags/tag49.xml"/><Relationship Id="rId6" Type="http://schemas.openxmlformats.org/officeDocument/2006/relationships/hyperlink" Target="http://commons.wikimedia.org/wiki/File:Concentra_urgent_care_medical_center_Romulus_Michigan.JPG" TargetMode="External"/><Relationship Id="rId5" Type="http://schemas.openxmlformats.org/officeDocument/2006/relationships/image" Target="../media/image53.jpeg"/><Relationship Id="rId4" Type="http://schemas.openxmlformats.org/officeDocument/2006/relationships/hyperlink" Target="https://www.sgu.edu/blog/medical/ultimate-list-of-medical-specialties/" TargetMode="External"/><Relationship Id="rId9" Type="http://schemas.openxmlformats.org/officeDocument/2006/relationships/image" Target="../media/image9.svg"/></Relationships>
</file>

<file path=ppt/slides/_rels/slide61.xml.rels><?xml version="1.0" encoding="UTF-8" standalone="yes"?>
<Relationships xmlns="http://schemas.openxmlformats.org/package/2006/relationships"><Relationship Id="rId8" Type="http://schemas.openxmlformats.org/officeDocument/2006/relationships/hyperlink" Target="https://policyoptions.irpp.org/magazines/may-2021/transforming-long-term-care-starts-with-creating-a-national-insurance-program-for-it/" TargetMode="External"/><Relationship Id="rId3" Type="http://schemas.openxmlformats.org/officeDocument/2006/relationships/notesSlide" Target="../notesSlides/notesSlide17.xml"/><Relationship Id="rId7" Type="http://schemas.openxmlformats.org/officeDocument/2006/relationships/image" Target="../media/image55.jpeg"/><Relationship Id="rId2" Type="http://schemas.openxmlformats.org/officeDocument/2006/relationships/slideLayout" Target="../slideLayouts/slideLayout2.xml"/><Relationship Id="rId1" Type="http://schemas.openxmlformats.org/officeDocument/2006/relationships/tags" Target="../tags/tag50.xml"/><Relationship Id="rId6" Type="http://schemas.openxmlformats.org/officeDocument/2006/relationships/hyperlink" Target="https://creativecommons.org/licenses/by-nc-nd/3.0/" TargetMode="External"/><Relationship Id="rId5" Type="http://schemas.openxmlformats.org/officeDocument/2006/relationships/hyperlink" Target="https://www.propublica.org/article/the-10-most-common-nursing-home-violations" TargetMode="External"/><Relationship Id="rId4" Type="http://schemas.openxmlformats.org/officeDocument/2006/relationships/image" Target="../media/image54.jpeg"/><Relationship Id="rId9" Type="http://schemas.openxmlformats.org/officeDocument/2006/relationships/hyperlink" Target="https://creativecommons.org/licenses/by-nd/3.0/" TargetMode="External"/></Relationships>
</file>

<file path=ppt/slides/_rels/slide62.xml.rels><?xml version="1.0" encoding="UTF-8" standalone="yes"?>
<Relationships xmlns="http://schemas.openxmlformats.org/package/2006/relationships"><Relationship Id="rId8" Type="http://schemas.openxmlformats.org/officeDocument/2006/relationships/hyperlink" Target="https://www.calhealthreport.org/2011/12/14/school-nurses-stretched-thin-focus-on-critical-care/" TargetMode="External"/><Relationship Id="rId3" Type="http://schemas.openxmlformats.org/officeDocument/2006/relationships/notesSlide" Target="../notesSlides/notesSlide18.xml"/><Relationship Id="rId7" Type="http://schemas.openxmlformats.org/officeDocument/2006/relationships/image" Target="../media/image57.jpeg"/><Relationship Id="rId2" Type="http://schemas.openxmlformats.org/officeDocument/2006/relationships/slideLayout" Target="../slideLayouts/slideLayout2.xml"/><Relationship Id="rId1" Type="http://schemas.openxmlformats.org/officeDocument/2006/relationships/tags" Target="../tags/tag51.xml"/><Relationship Id="rId6" Type="http://schemas.openxmlformats.org/officeDocument/2006/relationships/hyperlink" Target="https://creativecommons.org/licenses/by/3.0/" TargetMode="External"/><Relationship Id="rId5" Type="http://schemas.openxmlformats.org/officeDocument/2006/relationships/hyperlink" Target="https://www.flickr.com/photos/61150757@N02/46340656484" TargetMode="External"/><Relationship Id="rId4" Type="http://schemas.openxmlformats.org/officeDocument/2006/relationships/image" Target="../media/image56.jpeg"/><Relationship Id="rId9" Type="http://schemas.openxmlformats.org/officeDocument/2006/relationships/hyperlink" Target="https://creativecommons.org/licenses/by-nd/3.0/"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en.wikipedia.org/wiki/Medical_simulation" TargetMode="External"/><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9.svg"/><Relationship Id="rId4" Type="http://schemas.openxmlformats.org/officeDocument/2006/relationships/image" Target="../media/image8.png"/></Relationships>
</file>

<file path=ppt/slides/_rels/slide6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diagramLayout" Target="../diagrams/layout3.xml"/><Relationship Id="rId7" Type="http://schemas.openxmlformats.org/officeDocument/2006/relationships/image" Target="../media/image8.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4.xml"/><Relationship Id="rId1" Type="http://schemas.openxmlformats.org/officeDocument/2006/relationships/tags" Target="../tags/tag53.xml"/><Relationship Id="rId5" Type="http://schemas.openxmlformats.org/officeDocument/2006/relationships/hyperlink" Target="https://creativecommons.org/licenses/by/3.0/" TargetMode="External"/><Relationship Id="rId4" Type="http://schemas.openxmlformats.org/officeDocument/2006/relationships/hyperlink" Target="https://pressbooks.bccampus.ca/esm1/chapter/chapter-1/" TargetMode="Externa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54.xml"/><Relationship Id="rId5" Type="http://schemas.openxmlformats.org/officeDocument/2006/relationships/image" Target="../media/image9.svg"/><Relationship Id="rId4" Type="http://schemas.openxmlformats.org/officeDocument/2006/relationships/image" Target="../media/image8.png"/></Relationships>
</file>

<file path=ppt/slides/_rels/slide6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55.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6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notesSlide" Target="../notesSlides/notesSlide21.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56.xml"/><Relationship Id="rId6" Type="http://schemas.openxmlformats.org/officeDocument/2006/relationships/hyperlink" Target="https://creativecommons.org/licenses/by-nc/3.0/" TargetMode="External"/><Relationship Id="rId5" Type="http://schemas.openxmlformats.org/officeDocument/2006/relationships/hyperlink" Target="https://www.flickr.com/photos/royalfreearchives/6797454863/" TargetMode="External"/><Relationship Id="rId4" Type="http://schemas.openxmlformats.org/officeDocument/2006/relationships/image" Target="../media/image6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notesSlide" Target="../notesSlides/notesSlide22.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57.xml"/><Relationship Id="rId6" Type="http://schemas.openxmlformats.org/officeDocument/2006/relationships/hyperlink" Target="https://creativecommons.org/licenses/by/3.0/" TargetMode="External"/><Relationship Id="rId5" Type="http://schemas.openxmlformats.org/officeDocument/2006/relationships/hyperlink" Target="https://www.flickr.com/photos/britishredcross/4397471329/" TargetMode="External"/><Relationship Id="rId4" Type="http://schemas.openxmlformats.org/officeDocument/2006/relationships/image" Target="../media/image61.jpeg"/></Relationships>
</file>

<file path=ppt/slides/_rels/slide7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3.xml"/><Relationship Id="rId7" Type="http://schemas.openxmlformats.org/officeDocument/2006/relationships/hyperlink" Target="https://creativecommons.org/licenses/by/3.0/" TargetMode="External"/><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hyperlink" Target="https://ercim-news.ercim.eu/en114/special/an-interview-robot-for-collecting-patient-data-in-a-hospital" TargetMode="External"/><Relationship Id="rId5" Type="http://schemas.openxmlformats.org/officeDocument/2006/relationships/image" Target="../media/image62.jpeg"/><Relationship Id="rId4" Type="http://schemas.openxmlformats.org/officeDocument/2006/relationships/hyperlink" Target="https://www.cdc.gov/nchs/fastats/life-expectancy.htm" TargetMode="External"/><Relationship Id="rId9" Type="http://schemas.openxmlformats.org/officeDocument/2006/relationships/image" Target="../media/image7.sv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hyperlink" Target="https://my.clevelandclinic.org/health/articles/16507-the-importance-of-having-a-primary-care-doctor"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4.xml"/><Relationship Id="rId1" Type="http://schemas.openxmlformats.org/officeDocument/2006/relationships/tags" Target="../tags/tag60.xml"/><Relationship Id="rId5" Type="http://schemas.openxmlformats.org/officeDocument/2006/relationships/hyperlink" Target="https://creativecommons.org/licenses/by-nc/3.0/" TargetMode="External"/><Relationship Id="rId4" Type="http://schemas.openxmlformats.org/officeDocument/2006/relationships/hyperlink" Target="https://freepngimg.com/png/26047-united-states-dollar-banknote-image"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s://www.hennepinhealthcare.org/about-us/" TargetMode="External"/><Relationship Id="rId2" Type="http://schemas.openxmlformats.org/officeDocument/2006/relationships/hyperlink" Target="https://youtu.be/J9bqZwlfXYY" TargetMode="External"/><Relationship Id="rId1" Type="http://schemas.openxmlformats.org/officeDocument/2006/relationships/slideLayout" Target="../slideLayouts/slideLayout2.xml"/><Relationship Id="rId5" Type="http://schemas.openxmlformats.org/officeDocument/2006/relationships/hyperlink" Target="http://www.flickr.com/photos/veteranshealth/6310214234/" TargetMode="External"/><Relationship Id="rId4" Type="http://schemas.openxmlformats.org/officeDocument/2006/relationships/image" Target="../media/image64.jpeg"/></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hyperlink" Target="https://creativecommons.org/licenses/by/3.0/" TargetMode="External"/><Relationship Id="rId5" Type="http://schemas.openxmlformats.org/officeDocument/2006/relationships/hyperlink" Target="https://www.flickr.com/photos/182229932@N07/48151435117" TargetMode="External"/><Relationship Id="rId4" Type="http://schemas.openxmlformats.org/officeDocument/2006/relationships/image" Target="../media/image65.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62.xml"/><Relationship Id="rId5" Type="http://schemas.openxmlformats.org/officeDocument/2006/relationships/hyperlink" Target="https://www.healthcare.gov/choose-a-plan/plan-types/" TargetMode="External"/><Relationship Id="rId4" Type="http://schemas.openxmlformats.org/officeDocument/2006/relationships/hyperlink" Target="https://marketplace.cms.gov/outreach-and-education/what-you-should-know-provider-networks.pdf" TargetMode="External"/></Relationships>
</file>

<file path=ppt/slides/_rels/slide82.xml.rels><?xml version="1.0" encoding="UTF-8" standalone="yes"?>
<Relationships xmlns="http://schemas.openxmlformats.org/package/2006/relationships"><Relationship Id="rId3" Type="http://schemas.openxmlformats.org/officeDocument/2006/relationships/hyperlink" Target="https://www.healthcare.gov/health-care-law-protections/" TargetMode="External"/><Relationship Id="rId2" Type="http://schemas.openxmlformats.org/officeDocument/2006/relationships/slideLayout" Target="../slideLayouts/slideLayout4.xml"/><Relationship Id="rId1" Type="http://schemas.openxmlformats.org/officeDocument/2006/relationships/tags" Target="../tags/tag63.xml"/><Relationship Id="rId6" Type="http://schemas.openxmlformats.org/officeDocument/2006/relationships/hyperlink" Target="https://creativecommons.org/licenses/by-nc-nd/3.0/" TargetMode="External"/><Relationship Id="rId5" Type="http://schemas.openxmlformats.org/officeDocument/2006/relationships/hyperlink" Target="https://www.aliem.com/2016/04/aca-actually-reduce-ed-visits-politicians-promised/" TargetMode="External"/><Relationship Id="rId4" Type="http://schemas.openxmlformats.org/officeDocument/2006/relationships/image" Target="../media/image66.jpeg"/></Relationships>
</file>

<file path=ppt/slides/_rels/slide83.xml.rels><?xml version="1.0" encoding="UTF-8" standalone="yes"?>
<Relationships xmlns="http://schemas.openxmlformats.org/package/2006/relationships"><Relationship Id="rId3" Type="http://schemas.openxmlformats.org/officeDocument/2006/relationships/hyperlink" Target="https://commons.wikimedia.org/wiki/File:Centers_for_Medicare_and_Medicaid_Services_logo_2014.png" TargetMode="External"/><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hyperlink" Target="https://creativecommons.org/licenses/by-sa/3.0/" TargetMode="External"/></Relationships>
</file>

<file path=ppt/slides/_rels/slide84.xml.rels><?xml version="1.0" encoding="UTF-8" standalone="yes"?>
<Relationships xmlns="http://schemas.openxmlformats.org/package/2006/relationships"><Relationship Id="rId3" Type="http://schemas.openxmlformats.org/officeDocument/2006/relationships/hyperlink" Target="https://youtu.be/iIUuCX9nIwU?si=sO7LffJZC-V-woiN" TargetMode="External"/><Relationship Id="rId2" Type="http://schemas.openxmlformats.org/officeDocument/2006/relationships/slideLayout" Target="../slideLayouts/slideLayout4.xml"/><Relationship Id="rId1" Type="http://schemas.openxmlformats.org/officeDocument/2006/relationships/tags" Target="../tags/tag64.xml"/><Relationship Id="rId4" Type="http://schemas.openxmlformats.org/officeDocument/2006/relationships/hyperlink" Target="https://www.mnsure.org/"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65.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86.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27.xml"/><Relationship Id="rId7" Type="http://schemas.openxmlformats.org/officeDocument/2006/relationships/diagramColors" Target="../diagrams/colors8.xml"/><Relationship Id="rId2" Type="http://schemas.openxmlformats.org/officeDocument/2006/relationships/slideLayout" Target="../slideLayouts/slideLayout2.xml"/><Relationship Id="rId1" Type="http://schemas.openxmlformats.org/officeDocument/2006/relationships/tags" Target="../tags/tag6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87.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5.jpeg"/><Relationship Id="rId1" Type="http://schemas.openxmlformats.org/officeDocument/2006/relationships/slideLayout" Target="../slideLayouts/slideLayout11.xml"/><Relationship Id="rId4" Type="http://schemas.openxmlformats.org/officeDocument/2006/relationships/hyperlink" Target="https://creativecommons.org/licenses/by-nc-nd/3.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Healthcare Core Curriculum</a:t>
            </a:r>
          </a:p>
        </p:txBody>
      </p:sp>
      <p:sp>
        <p:nvSpPr>
          <p:cNvPr id="7" name="Text Placeholder 6"/>
          <p:cNvSpPr>
            <a:spLocks noGrp="1"/>
          </p:cNvSpPr>
          <p:nvPr>
            <p:ph type="body" idx="1"/>
          </p:nvPr>
        </p:nvSpPr>
        <p:spPr/>
        <p:txBody>
          <a:bodyPr/>
          <a:lstStyle/>
          <a:p>
            <a:r>
              <a:rPr lang="en-US"/>
              <a:t>Behaviors for Success in Healthcare Settings</a:t>
            </a:r>
          </a:p>
        </p:txBody>
      </p:sp>
      <p:pic>
        <p:nvPicPr>
          <p:cNvPr id="2" name="Picture 1" descr="A water droplet falling into a heart shape&#10;&#10;Description automatically generated">
            <a:extLst>
              <a:ext uri="{FF2B5EF4-FFF2-40B4-BE49-F238E27FC236}">
                <a16:creationId xmlns:a16="http://schemas.microsoft.com/office/drawing/2014/main" id="{6F82330C-6226-FDEE-0153-5CF5D288234E}"/>
              </a:ext>
            </a:extLst>
          </p:cNvPr>
          <p:cNvPicPr>
            <a:picLocks noChangeAspect="1"/>
          </p:cNvPicPr>
          <p:nvPr/>
        </p:nvPicPr>
        <p:blipFill>
          <a:blip r:embed="rId2">
            <a:alphaModFix amt="12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0180" y="2730"/>
            <a:ext cx="11858726" cy="6858000"/>
          </a:xfrm>
          <a:prstGeom prst="rect">
            <a:avLst/>
          </a:prstGeom>
        </p:spPr>
      </p:pic>
      <p:sp>
        <p:nvSpPr>
          <p:cNvPr id="3" name="TextBox 2">
            <a:extLst>
              <a:ext uri="{FF2B5EF4-FFF2-40B4-BE49-F238E27FC236}">
                <a16:creationId xmlns:a16="http://schemas.microsoft.com/office/drawing/2014/main" id="{683E6130-41FA-4226-D550-11BD69196ABC}"/>
              </a:ext>
            </a:extLst>
          </p:cNvPr>
          <p:cNvSpPr txBox="1"/>
          <p:nvPr/>
        </p:nvSpPr>
        <p:spPr>
          <a:xfrm>
            <a:off x="333274" y="6627168"/>
            <a:ext cx="38671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3C66"/>
                </a:solidFill>
                <a:effectLst/>
                <a:uLnTx/>
                <a:uFillTx/>
                <a:latin typeface="Calibri" panose="020F0502020204030204"/>
                <a:ea typeface="+mn-ea"/>
                <a:cs typeface="+mn-cs"/>
                <a:hlinkClick r:id="rId3" tooltip="https://epitemnein-epitomic.blogspot.com/2014/01/cultivating-supremacy-of-compassion.html"/>
              </a:rPr>
              <a:t>This Photo</a:t>
            </a:r>
            <a:r>
              <a:rPr kumimoji="0" lang="en-US" sz="900" b="0" i="0" u="none" strike="noStrike" kern="1200" cap="none" spc="0" normalizeH="0" baseline="0" noProof="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5621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0233" y="2008182"/>
            <a:ext cx="10792132" cy="3295564"/>
          </a:xfrm>
        </p:spPr>
        <p:txBody>
          <a:bodyPr>
            <a:normAutofit fontScale="62500" lnSpcReduction="20000"/>
          </a:bodyPr>
          <a:lstStyle/>
          <a:p>
            <a:pPr marL="0" indent="0">
              <a:buNone/>
            </a:pPr>
            <a:r>
              <a:rPr lang="en-US" sz="3800">
                <a:cs typeface="Arial" panose="020B0604020202020204" pitchFamily="34" charset="0"/>
              </a:rPr>
              <a:t>Discuss healthcare fields and the types of workers needed</a:t>
            </a:r>
          </a:p>
          <a:p>
            <a:pPr marL="0" indent="0">
              <a:buNone/>
            </a:pPr>
            <a:endParaRPr lang="en-US" sz="3800">
              <a:cs typeface="Arial" panose="020B0604020202020204" pitchFamily="34" charset="0"/>
            </a:endParaRPr>
          </a:p>
          <a:p>
            <a:pPr marL="342900" indent="-342900">
              <a:lnSpc>
                <a:spcPct val="120000"/>
              </a:lnSpc>
              <a:buClrTx/>
              <a:buFont typeface="Arial" panose="020B0604020202020204" pitchFamily="34" charset="0"/>
              <a:buChar char="•"/>
            </a:pPr>
            <a:r>
              <a:rPr lang="en-US" sz="3800" b="0">
                <a:cs typeface="Arial" panose="020B0604020202020204" pitchFamily="34" charset="0"/>
              </a:rPr>
              <a:t>Identify a variety of healthcare workers, their scope of work, education and licensure/credential requirements.</a:t>
            </a:r>
          </a:p>
          <a:p>
            <a:pPr marL="342900" indent="-342900">
              <a:lnSpc>
                <a:spcPct val="120000"/>
              </a:lnSpc>
              <a:buClrTx/>
              <a:buFont typeface="Arial" panose="020B0604020202020204" pitchFamily="34" charset="0"/>
              <a:buChar char="•"/>
            </a:pPr>
            <a:r>
              <a:rPr lang="en-US" sz="3800" b="0">
                <a:cs typeface="Arial" panose="020B0604020202020204" pitchFamily="34" charset="0"/>
              </a:rPr>
              <a:t>Identify eligibility requirements for healthcare employment, including criminal background checks and child labor laws.</a:t>
            </a:r>
          </a:p>
          <a:p>
            <a:pPr marL="342900" indent="-342900">
              <a:lnSpc>
                <a:spcPct val="120000"/>
              </a:lnSpc>
              <a:buClrTx/>
              <a:buFont typeface="Arial" panose="020B0604020202020204" pitchFamily="34" charset="0"/>
              <a:buChar char="•"/>
            </a:pPr>
            <a:r>
              <a:rPr lang="en-US" sz="3800" b="0">
                <a:cs typeface="Arial" panose="020B0604020202020204" pitchFamily="34" charset="0"/>
              </a:rPr>
              <a:t>Identify the ways (educational and entry requirements) in which individuals can enter and advance within a healthcare career. </a:t>
            </a:r>
          </a:p>
          <a:p>
            <a:pPr algn="ctr"/>
            <a:endParaRPr lang="en-US" sz="1600"/>
          </a:p>
        </p:txBody>
      </p:sp>
      <p:sp>
        <p:nvSpPr>
          <p:cNvPr id="2" name="Title 1"/>
          <p:cNvSpPr>
            <a:spLocks noGrp="1"/>
          </p:cNvSpPr>
          <p:nvPr>
            <p:ph type="title"/>
          </p:nvPr>
        </p:nvSpPr>
        <p:spPr>
          <a:xfrm>
            <a:off x="870233" y="536655"/>
            <a:ext cx="5467097" cy="951845"/>
          </a:xfrm>
        </p:spPr>
        <p:txBody>
          <a:bodyPr anchor="b">
            <a:normAutofit/>
          </a:bodyPr>
          <a:lstStyle/>
          <a:p>
            <a:r>
              <a:rPr lang="en-US">
                <a:cs typeface="Arial"/>
              </a:rPr>
              <a:t>Competency 1</a:t>
            </a:r>
          </a:p>
        </p:txBody>
      </p:sp>
      <p:pic>
        <p:nvPicPr>
          <p:cNvPr id="5" name="Picture 4" descr="A water droplet falling into a heart shape&#10;&#10;Description automatically generated">
            <a:extLst>
              <a:ext uri="{FF2B5EF4-FFF2-40B4-BE49-F238E27FC236}">
                <a16:creationId xmlns:a16="http://schemas.microsoft.com/office/drawing/2014/main" id="{9374A75C-464B-5C30-5A71-349D19A3C50B}"/>
              </a:ext>
            </a:extLst>
          </p:cNvPr>
          <p:cNvPicPr>
            <a:picLocks noChangeAspect="1"/>
          </p:cNvPicPr>
          <p:nvPr/>
        </p:nvPicPr>
        <p:blipFill>
          <a:blip r:embed="rId4">
            <a:alphaModFix amt="12000"/>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37370" y="5020"/>
            <a:ext cx="11858726" cy="6858000"/>
          </a:xfrm>
          <a:prstGeom prst="rect">
            <a:avLst/>
          </a:prstGeom>
        </p:spPr>
      </p:pic>
      <p:sp>
        <p:nvSpPr>
          <p:cNvPr id="6" name="TextBox 5">
            <a:extLst>
              <a:ext uri="{FF2B5EF4-FFF2-40B4-BE49-F238E27FC236}">
                <a16:creationId xmlns:a16="http://schemas.microsoft.com/office/drawing/2014/main" id="{12DB2307-779D-2F13-DAA5-5D32D5C31202}"/>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5"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6"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1676971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838200" y="365126"/>
            <a:ext cx="10515600" cy="1130188"/>
          </a:xfrm>
        </p:spPr>
        <p:txBody>
          <a:bodyPr>
            <a:normAutofit/>
          </a:bodyPr>
          <a:lstStyle/>
          <a:p>
            <a:pPr eaLnBrk="1" hangingPunct="1"/>
            <a:r>
              <a:rPr lang="en-US" sz="4000"/>
              <a:t>Careers in Health Care: Over 200 Careers</a:t>
            </a:r>
          </a:p>
        </p:txBody>
      </p:sp>
      <p:sp>
        <p:nvSpPr>
          <p:cNvPr id="25603" name="Content Placeholder 2"/>
          <p:cNvSpPr>
            <a:spLocks noGrp="1"/>
          </p:cNvSpPr>
          <p:nvPr>
            <p:ph idx="1"/>
          </p:nvPr>
        </p:nvSpPr>
        <p:spPr>
          <a:xfrm>
            <a:off x="838200" y="1495314"/>
            <a:ext cx="6078967" cy="4681649"/>
          </a:xfrm>
        </p:spPr>
        <p:txBody>
          <a:bodyPr>
            <a:normAutofit/>
          </a:bodyPr>
          <a:lstStyle/>
          <a:p>
            <a:pPr eaLnBrk="1" hangingPunct="1"/>
            <a:r>
              <a:rPr lang="en-US"/>
              <a:t>Levels of Training and Education:</a:t>
            </a:r>
          </a:p>
          <a:p>
            <a:pPr marL="457200" indent="-457200" eaLnBrk="1" hangingPunct="1">
              <a:buFont typeface="Arial" panose="020B0604020202020204" pitchFamily="34" charset="0"/>
              <a:buChar char="•"/>
            </a:pPr>
            <a:r>
              <a:rPr lang="en-US" sz="2400" b="0"/>
              <a:t>On-the-Job-Training</a:t>
            </a:r>
          </a:p>
          <a:p>
            <a:pPr marL="457200" indent="-457200" eaLnBrk="1" hangingPunct="1">
              <a:buFont typeface="Arial" panose="020B0604020202020204" pitchFamily="34" charset="0"/>
              <a:buChar char="•"/>
            </a:pPr>
            <a:r>
              <a:rPr lang="en-US" sz="2400" b="0"/>
              <a:t>HOE (Health Occupations Education)</a:t>
            </a:r>
          </a:p>
          <a:p>
            <a:pPr marL="457200" indent="-457200" eaLnBrk="1" hangingPunct="1">
              <a:buFont typeface="Arial" panose="020B0604020202020204" pitchFamily="34" charset="0"/>
              <a:buChar char="•"/>
            </a:pPr>
            <a:r>
              <a:rPr lang="en-US" sz="2400" b="0"/>
              <a:t>Diploma </a:t>
            </a:r>
          </a:p>
          <a:p>
            <a:pPr marL="457200" indent="-457200" eaLnBrk="1" hangingPunct="1">
              <a:buFont typeface="Arial" panose="020B0604020202020204" pitchFamily="34" charset="0"/>
              <a:buChar char="•"/>
            </a:pPr>
            <a:r>
              <a:rPr lang="en-US" sz="2400" b="0"/>
              <a:t>Certificate</a:t>
            </a:r>
          </a:p>
          <a:p>
            <a:pPr marL="457200" indent="-457200" eaLnBrk="1" hangingPunct="1">
              <a:buFont typeface="Arial" panose="020B0604020202020204" pitchFamily="34" charset="0"/>
              <a:buChar char="•"/>
            </a:pPr>
            <a:r>
              <a:rPr lang="en-US" sz="2400" b="0"/>
              <a:t>Associate’s Degree</a:t>
            </a:r>
          </a:p>
          <a:p>
            <a:pPr marL="457200" indent="-457200" eaLnBrk="1" hangingPunct="1">
              <a:buFont typeface="Arial" panose="020B0604020202020204" pitchFamily="34" charset="0"/>
              <a:buChar char="•"/>
            </a:pPr>
            <a:r>
              <a:rPr lang="en-US" sz="2400" b="0"/>
              <a:t>Bachelor’s Degree</a:t>
            </a:r>
          </a:p>
          <a:p>
            <a:pPr marL="457200" indent="-457200" eaLnBrk="1" hangingPunct="1">
              <a:buFont typeface="Arial" panose="020B0604020202020204" pitchFamily="34" charset="0"/>
              <a:buChar char="•"/>
            </a:pPr>
            <a:r>
              <a:rPr lang="en-US" sz="2400" b="0"/>
              <a:t>Master’s Degree</a:t>
            </a:r>
          </a:p>
          <a:p>
            <a:pPr marL="457200" indent="-457200" eaLnBrk="1" hangingPunct="1">
              <a:buFont typeface="Arial" panose="020B0604020202020204" pitchFamily="34" charset="0"/>
              <a:buChar char="•"/>
            </a:pPr>
            <a:r>
              <a:rPr lang="en-US" sz="2400" b="0"/>
              <a:t>Doctorate or PhD</a:t>
            </a:r>
          </a:p>
          <a:p>
            <a:pPr eaLnBrk="1" hangingPunct="1">
              <a:buFont typeface="Wingdings" pitchFamily="2" charset="2"/>
              <a:buNone/>
            </a:pPr>
            <a:endParaRPr lang="en-US" sz="2400"/>
          </a:p>
        </p:txBody>
      </p:sp>
      <p:pic>
        <p:nvPicPr>
          <p:cNvPr id="3" name="Picture 2" descr="A group of people sitting in a circle&#10;&#10;Description automatically generated">
            <a:extLst>
              <a:ext uri="{FF2B5EF4-FFF2-40B4-BE49-F238E27FC236}">
                <a16:creationId xmlns:a16="http://schemas.microsoft.com/office/drawing/2014/main" id="{850C8E16-9197-B60E-3397-F461408C995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917167" y="2109395"/>
            <a:ext cx="5052949" cy="3137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CC0B123C-3BE4-6A6B-D2C3-4607AFD349F0}"/>
              </a:ext>
            </a:extLst>
          </p:cNvPr>
          <p:cNvSpPr txBox="1"/>
          <p:nvPr/>
        </p:nvSpPr>
        <p:spPr>
          <a:xfrm>
            <a:off x="6917167" y="5247270"/>
            <a:ext cx="4690334" cy="230832"/>
          </a:xfrm>
          <a:prstGeom prst="rect">
            <a:avLst/>
          </a:prstGeom>
          <a:noFill/>
        </p:spPr>
        <p:txBody>
          <a:bodyPr wrap="square" rtlCol="0">
            <a:spAutoFit/>
          </a:bodyPr>
          <a:lstStyle/>
          <a:p>
            <a:r>
              <a:rPr lang="en-US" sz="900">
                <a:hlinkClick r:id="rId5" tooltip="https://technofaq.org/posts/2020/08/tips-for-developing-effective-healthcare-teams/"/>
              </a:rPr>
              <a:t>This Photo</a:t>
            </a:r>
            <a:r>
              <a:rPr lang="en-US" sz="900"/>
              <a:t> by Unknown Author is licensed under </a:t>
            </a:r>
            <a:r>
              <a:rPr lang="en-US" sz="900">
                <a:hlinkClick r:id="rId6" tooltip="https://creativecommons.org/licenses/by-nc-sa/3.0/"/>
              </a:rPr>
              <a:t>CC BY-SA-NC</a:t>
            </a:r>
            <a:endParaRPr lang="en-US" sz="900"/>
          </a:p>
        </p:txBody>
      </p:sp>
    </p:spTree>
    <p:custDataLst>
      <p:tags r:id="rId1"/>
    </p:custDataLst>
    <p:extLst>
      <p:ext uri="{BB962C8B-B14F-4D97-AF65-F5344CB8AC3E}">
        <p14:creationId xmlns:p14="http://schemas.microsoft.com/office/powerpoint/2010/main" val="458942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7" dur="500"/>
                                        <p:tgtEl>
                                          <p:spTgt spid="256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12" dur="500"/>
                                        <p:tgtEl>
                                          <p:spTgt spid="256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blinds(horizontal)">
                                      <p:cBhvr>
                                        <p:cTn id="17" dur="500"/>
                                        <p:tgtEl>
                                          <p:spTgt spid="256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blinds(horizontal)">
                                      <p:cBhvr>
                                        <p:cTn id="22" dur="500"/>
                                        <p:tgtEl>
                                          <p:spTgt spid="2560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603">
                                            <p:txEl>
                                              <p:pRg st="4" end="4"/>
                                            </p:txEl>
                                          </p:spTgt>
                                        </p:tgtEl>
                                        <p:attrNameLst>
                                          <p:attrName>style.visibility</p:attrName>
                                        </p:attrNameLst>
                                      </p:cBhvr>
                                      <p:to>
                                        <p:strVal val="visible"/>
                                      </p:to>
                                    </p:set>
                                    <p:animEffect transition="in" filter="blinds(horizontal)">
                                      <p:cBhvr>
                                        <p:cTn id="27" dur="500"/>
                                        <p:tgtEl>
                                          <p:spTgt spid="2560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603">
                                            <p:txEl>
                                              <p:pRg st="5" end="5"/>
                                            </p:txEl>
                                          </p:spTgt>
                                        </p:tgtEl>
                                        <p:attrNameLst>
                                          <p:attrName>style.visibility</p:attrName>
                                        </p:attrNameLst>
                                      </p:cBhvr>
                                      <p:to>
                                        <p:strVal val="visible"/>
                                      </p:to>
                                    </p:set>
                                    <p:animEffect transition="in" filter="blinds(horizontal)">
                                      <p:cBhvr>
                                        <p:cTn id="32" dur="500"/>
                                        <p:tgtEl>
                                          <p:spTgt spid="2560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603">
                                            <p:txEl>
                                              <p:pRg st="6" end="6"/>
                                            </p:txEl>
                                          </p:spTgt>
                                        </p:tgtEl>
                                        <p:attrNameLst>
                                          <p:attrName>style.visibility</p:attrName>
                                        </p:attrNameLst>
                                      </p:cBhvr>
                                      <p:to>
                                        <p:strVal val="visible"/>
                                      </p:to>
                                    </p:set>
                                    <p:animEffect transition="in" filter="blinds(horizontal)">
                                      <p:cBhvr>
                                        <p:cTn id="37" dur="500"/>
                                        <p:tgtEl>
                                          <p:spTgt spid="2560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5603">
                                            <p:txEl>
                                              <p:pRg st="7" end="7"/>
                                            </p:txEl>
                                          </p:spTgt>
                                        </p:tgtEl>
                                        <p:attrNameLst>
                                          <p:attrName>style.visibility</p:attrName>
                                        </p:attrNameLst>
                                      </p:cBhvr>
                                      <p:to>
                                        <p:strVal val="visible"/>
                                      </p:to>
                                    </p:set>
                                    <p:animEffect transition="in" filter="blinds(horizontal)">
                                      <p:cBhvr>
                                        <p:cTn id="42" dur="500"/>
                                        <p:tgtEl>
                                          <p:spTgt spid="2560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5603">
                                            <p:txEl>
                                              <p:pRg st="8" end="8"/>
                                            </p:txEl>
                                          </p:spTgt>
                                        </p:tgtEl>
                                        <p:attrNameLst>
                                          <p:attrName>style.visibility</p:attrName>
                                        </p:attrNameLst>
                                      </p:cBhvr>
                                      <p:to>
                                        <p:strVal val="visible"/>
                                      </p:to>
                                    </p:set>
                                    <p:animEffect transition="in" filter="blinds(horizontal)">
                                      <p:cBhvr>
                                        <p:cTn id="47" dur="500"/>
                                        <p:tgtEl>
                                          <p:spTgt spid="2560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838199" y="365125"/>
            <a:ext cx="10515600" cy="1151702"/>
          </a:xfrm>
        </p:spPr>
        <p:txBody>
          <a:bodyPr>
            <a:normAutofit/>
          </a:bodyPr>
          <a:lstStyle/>
          <a:p>
            <a:pPr eaLnBrk="1" hangingPunct="1"/>
            <a:r>
              <a:rPr lang="en-US" sz="4000"/>
              <a:t>Post-Education or Training Credentials</a:t>
            </a:r>
          </a:p>
        </p:txBody>
      </p:sp>
      <p:sp>
        <p:nvSpPr>
          <p:cNvPr id="26627" name="Content Placeholder 2"/>
          <p:cNvSpPr>
            <a:spLocks noGrp="1"/>
          </p:cNvSpPr>
          <p:nvPr>
            <p:ph idx="1"/>
          </p:nvPr>
        </p:nvSpPr>
        <p:spPr>
          <a:xfrm>
            <a:off x="838199" y="1516827"/>
            <a:ext cx="8004587" cy="4976047"/>
          </a:xfrm>
        </p:spPr>
        <p:txBody>
          <a:bodyPr>
            <a:normAutofit lnSpcReduction="10000"/>
          </a:bodyPr>
          <a:lstStyle/>
          <a:p>
            <a:pPr eaLnBrk="1" hangingPunct="1"/>
            <a:r>
              <a:rPr lang="en-US" sz="2400"/>
              <a:t>Certification: </a:t>
            </a:r>
          </a:p>
          <a:p>
            <a:pPr lvl="1" eaLnBrk="1" hangingPunct="1"/>
            <a:r>
              <a:rPr lang="en-US" sz="2200"/>
              <a:t>Education &amp; performance requirements</a:t>
            </a:r>
          </a:p>
          <a:p>
            <a:pPr lvl="1" eaLnBrk="1" hangingPunct="1"/>
            <a:r>
              <a:rPr lang="en-US" sz="2200"/>
              <a:t>Meets standards set by a professional organization</a:t>
            </a:r>
          </a:p>
          <a:p>
            <a:pPr lvl="1" eaLnBrk="1" hangingPunct="1"/>
            <a:r>
              <a:rPr lang="en-US" sz="2200"/>
              <a:t>Ex:  certified lab tech, certified med tech, certified dental asst</a:t>
            </a:r>
          </a:p>
          <a:p>
            <a:pPr eaLnBrk="1" hangingPunct="1"/>
            <a:r>
              <a:rPr lang="en-US" sz="2400"/>
              <a:t>Registration: </a:t>
            </a:r>
          </a:p>
          <a:p>
            <a:pPr lvl="1" eaLnBrk="1" hangingPunct="1"/>
            <a:r>
              <a:rPr lang="en-US" sz="2200"/>
              <a:t>Performed by a regulatory body (state board, nursing assistant registry)</a:t>
            </a:r>
          </a:p>
          <a:p>
            <a:pPr lvl="1" eaLnBrk="1" hangingPunct="1"/>
            <a:r>
              <a:rPr lang="en-US" sz="2200"/>
              <a:t>Ex:  Registered Dietitian, Nursing Assistant/Registered</a:t>
            </a:r>
          </a:p>
          <a:p>
            <a:pPr eaLnBrk="1" hangingPunct="1"/>
            <a:r>
              <a:rPr lang="en-US" sz="2400"/>
              <a:t>Licensure: </a:t>
            </a:r>
          </a:p>
          <a:p>
            <a:pPr lvl="1" eaLnBrk="1" hangingPunct="1"/>
            <a:r>
              <a:rPr lang="en-US" sz="2200"/>
              <a:t>Varies from state to state</a:t>
            </a:r>
          </a:p>
          <a:p>
            <a:pPr lvl="1" eaLnBrk="1" hangingPunct="1"/>
            <a:r>
              <a:rPr lang="en-US" sz="2200"/>
              <a:t>Complete education requirements</a:t>
            </a:r>
          </a:p>
          <a:p>
            <a:pPr lvl="1" eaLnBrk="1" hangingPunct="1"/>
            <a:r>
              <a:rPr lang="en-US" sz="2200"/>
              <a:t>State board exam</a:t>
            </a:r>
          </a:p>
          <a:p>
            <a:pPr lvl="1" eaLnBrk="1" hangingPunct="1"/>
            <a:r>
              <a:rPr lang="en-US" sz="2200"/>
              <a:t>Ex:  Doctor, Dentist, Physical Therapist</a:t>
            </a:r>
          </a:p>
          <a:p>
            <a:pPr lvl="1" eaLnBrk="1" hangingPunct="1">
              <a:buFont typeface="Wingdings" pitchFamily="2" charset="2"/>
              <a:buNone/>
            </a:pPr>
            <a:endParaRPr lang="en-US" sz="2000"/>
          </a:p>
        </p:txBody>
      </p:sp>
      <p:pic>
        <p:nvPicPr>
          <p:cNvPr id="5" name="Picture 4" descr="A yellow medal with red ribbons&#10;&#10;Description automatically generated">
            <a:extLst>
              <a:ext uri="{FF2B5EF4-FFF2-40B4-BE49-F238E27FC236}">
                <a16:creationId xmlns:a16="http://schemas.microsoft.com/office/drawing/2014/main" id="{8A3B8CDB-0275-EF44-C759-DF2D455DF77A}"/>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090950" y="1414315"/>
            <a:ext cx="2014685" cy="2014685"/>
          </a:xfrm>
          <a:prstGeom prst="rect">
            <a:avLst/>
          </a:prstGeom>
        </p:spPr>
      </p:pic>
    </p:spTree>
    <p:custDataLst>
      <p:tags r:id="rId1"/>
    </p:custDataLst>
    <p:extLst>
      <p:ext uri="{BB962C8B-B14F-4D97-AF65-F5344CB8AC3E}">
        <p14:creationId xmlns:p14="http://schemas.microsoft.com/office/powerpoint/2010/main" val="188680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7" dur="1000"/>
                                        <p:tgtEl>
                                          <p:spTgt spid="2662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627">
                                            <p:txEl>
                                              <p:pRg st="1" end="1"/>
                                            </p:txEl>
                                          </p:spTgt>
                                        </p:tgtEl>
                                        <p:attrNameLst>
                                          <p:attrName>style.visibility</p:attrName>
                                        </p:attrNameLst>
                                      </p:cBhvr>
                                      <p:to>
                                        <p:strVal val="visible"/>
                                      </p:to>
                                    </p:set>
                                    <p:animEffect transition="in" filter="blinds(horizontal)">
                                      <p:cBhvr>
                                        <p:cTn id="10" dur="1000"/>
                                        <p:tgtEl>
                                          <p:spTgt spid="26627">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6627">
                                            <p:txEl>
                                              <p:pRg st="2" end="2"/>
                                            </p:txEl>
                                          </p:spTgt>
                                        </p:tgtEl>
                                        <p:attrNameLst>
                                          <p:attrName>style.visibility</p:attrName>
                                        </p:attrNameLst>
                                      </p:cBhvr>
                                      <p:to>
                                        <p:strVal val="visible"/>
                                      </p:to>
                                    </p:set>
                                    <p:animEffect transition="in" filter="blinds(horizontal)">
                                      <p:cBhvr>
                                        <p:cTn id="13" dur="1000"/>
                                        <p:tgtEl>
                                          <p:spTgt spid="26627">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6627">
                                            <p:txEl>
                                              <p:pRg st="3" end="3"/>
                                            </p:txEl>
                                          </p:spTgt>
                                        </p:tgtEl>
                                        <p:attrNameLst>
                                          <p:attrName>style.visibility</p:attrName>
                                        </p:attrNameLst>
                                      </p:cBhvr>
                                      <p:to>
                                        <p:strVal val="visible"/>
                                      </p:to>
                                    </p:set>
                                    <p:animEffect transition="in" filter="blinds(horizontal)">
                                      <p:cBhvr>
                                        <p:cTn id="16" dur="1000"/>
                                        <p:tgtEl>
                                          <p:spTgt spid="2662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6627">
                                            <p:txEl>
                                              <p:pRg st="4" end="4"/>
                                            </p:txEl>
                                          </p:spTgt>
                                        </p:tgtEl>
                                        <p:attrNameLst>
                                          <p:attrName>style.visibility</p:attrName>
                                        </p:attrNameLst>
                                      </p:cBhvr>
                                      <p:to>
                                        <p:strVal val="visible"/>
                                      </p:to>
                                    </p:set>
                                    <p:animEffect transition="in" filter="blinds(horizontal)">
                                      <p:cBhvr>
                                        <p:cTn id="21" dur="1000"/>
                                        <p:tgtEl>
                                          <p:spTgt spid="26627">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6627">
                                            <p:txEl>
                                              <p:pRg st="5" end="5"/>
                                            </p:txEl>
                                          </p:spTgt>
                                        </p:tgtEl>
                                        <p:attrNameLst>
                                          <p:attrName>style.visibility</p:attrName>
                                        </p:attrNameLst>
                                      </p:cBhvr>
                                      <p:to>
                                        <p:strVal val="visible"/>
                                      </p:to>
                                    </p:set>
                                    <p:animEffect transition="in" filter="blinds(horizontal)">
                                      <p:cBhvr>
                                        <p:cTn id="24" dur="1000"/>
                                        <p:tgtEl>
                                          <p:spTgt spid="26627">
                                            <p:txEl>
                                              <p:pRg st="5" end="5"/>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6627">
                                            <p:txEl>
                                              <p:pRg st="6" end="6"/>
                                            </p:txEl>
                                          </p:spTgt>
                                        </p:tgtEl>
                                        <p:attrNameLst>
                                          <p:attrName>style.visibility</p:attrName>
                                        </p:attrNameLst>
                                      </p:cBhvr>
                                      <p:to>
                                        <p:strVal val="visible"/>
                                      </p:to>
                                    </p:set>
                                    <p:animEffect transition="in" filter="blinds(horizontal)">
                                      <p:cBhvr>
                                        <p:cTn id="27" dur="1000"/>
                                        <p:tgtEl>
                                          <p:spTgt spid="26627">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6627">
                                            <p:txEl>
                                              <p:pRg st="7" end="7"/>
                                            </p:txEl>
                                          </p:spTgt>
                                        </p:tgtEl>
                                        <p:attrNameLst>
                                          <p:attrName>style.visibility</p:attrName>
                                        </p:attrNameLst>
                                      </p:cBhvr>
                                      <p:to>
                                        <p:strVal val="visible"/>
                                      </p:to>
                                    </p:set>
                                    <p:animEffect transition="in" filter="blinds(horizontal)">
                                      <p:cBhvr>
                                        <p:cTn id="32" dur="1000"/>
                                        <p:tgtEl>
                                          <p:spTgt spid="26627">
                                            <p:txEl>
                                              <p:pRg st="7" end="7"/>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6627">
                                            <p:txEl>
                                              <p:pRg st="8" end="8"/>
                                            </p:txEl>
                                          </p:spTgt>
                                        </p:tgtEl>
                                        <p:attrNameLst>
                                          <p:attrName>style.visibility</p:attrName>
                                        </p:attrNameLst>
                                      </p:cBhvr>
                                      <p:to>
                                        <p:strVal val="visible"/>
                                      </p:to>
                                    </p:set>
                                    <p:animEffect transition="in" filter="blinds(horizontal)">
                                      <p:cBhvr>
                                        <p:cTn id="35" dur="1000"/>
                                        <p:tgtEl>
                                          <p:spTgt spid="26627">
                                            <p:txEl>
                                              <p:pRg st="8" end="8"/>
                                            </p:txEl>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6627">
                                            <p:txEl>
                                              <p:pRg st="9" end="9"/>
                                            </p:txEl>
                                          </p:spTgt>
                                        </p:tgtEl>
                                        <p:attrNameLst>
                                          <p:attrName>style.visibility</p:attrName>
                                        </p:attrNameLst>
                                      </p:cBhvr>
                                      <p:to>
                                        <p:strVal val="visible"/>
                                      </p:to>
                                    </p:set>
                                    <p:animEffect transition="in" filter="blinds(horizontal)">
                                      <p:cBhvr>
                                        <p:cTn id="38" dur="1000"/>
                                        <p:tgtEl>
                                          <p:spTgt spid="26627">
                                            <p:txEl>
                                              <p:pRg st="9" end="9"/>
                                            </p:txEl>
                                          </p:spTgt>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6627">
                                            <p:txEl>
                                              <p:pRg st="10" end="10"/>
                                            </p:txEl>
                                          </p:spTgt>
                                        </p:tgtEl>
                                        <p:attrNameLst>
                                          <p:attrName>style.visibility</p:attrName>
                                        </p:attrNameLst>
                                      </p:cBhvr>
                                      <p:to>
                                        <p:strVal val="visible"/>
                                      </p:to>
                                    </p:set>
                                    <p:animEffect transition="in" filter="blinds(horizontal)">
                                      <p:cBhvr>
                                        <p:cTn id="41" dur="1000"/>
                                        <p:tgtEl>
                                          <p:spTgt spid="26627">
                                            <p:txEl>
                                              <p:pRg st="10" end="10"/>
                                            </p:txEl>
                                          </p:spTgt>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6627">
                                            <p:txEl>
                                              <p:pRg st="11" end="11"/>
                                            </p:txEl>
                                          </p:spTgt>
                                        </p:tgtEl>
                                        <p:attrNameLst>
                                          <p:attrName>style.visibility</p:attrName>
                                        </p:attrNameLst>
                                      </p:cBhvr>
                                      <p:to>
                                        <p:strVal val="visible"/>
                                      </p:to>
                                    </p:set>
                                    <p:animEffect transition="in" filter="blinds(horizontal)">
                                      <p:cBhvr>
                                        <p:cTn id="44" dur="1000"/>
                                        <p:tgtEl>
                                          <p:spTgt spid="2662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8340" y="381000"/>
            <a:ext cx="8015287" cy="914400"/>
          </a:xfrm>
        </p:spPr>
        <p:txBody>
          <a:bodyPr wrap="square" anchor="ctr">
            <a:normAutofit/>
          </a:bodyPr>
          <a:lstStyle/>
          <a:p>
            <a:r>
              <a:rPr lang="en-US" sz="4000"/>
              <a:t>Eligibility Requirements</a:t>
            </a:r>
          </a:p>
        </p:txBody>
      </p:sp>
      <p:sp>
        <p:nvSpPr>
          <p:cNvPr id="3" name="Content Placeholder 2"/>
          <p:cNvSpPr>
            <a:spLocks noGrp="1"/>
          </p:cNvSpPr>
          <p:nvPr>
            <p:ph sz="half" idx="2"/>
          </p:nvPr>
        </p:nvSpPr>
        <p:spPr>
          <a:xfrm>
            <a:off x="828340" y="1600200"/>
            <a:ext cx="8015287" cy="4419600"/>
          </a:xfrm>
        </p:spPr>
        <p:txBody>
          <a:bodyPr wrap="square" anchor="t">
            <a:normAutofit/>
          </a:bodyPr>
          <a:lstStyle/>
          <a:p>
            <a:r>
              <a:rPr lang="en-US"/>
              <a:t>Criminal Background Checks  </a:t>
            </a:r>
            <a:endParaRPr lang="en-US">
              <a:solidFill>
                <a:srgbClr val="FF0000"/>
              </a:solidFill>
            </a:endParaRPr>
          </a:p>
          <a:p>
            <a:pPr lvl="1"/>
            <a:r>
              <a:rPr lang="en-US"/>
              <a:t>Required for direct patient care</a:t>
            </a:r>
          </a:p>
          <a:p>
            <a:pPr lvl="1"/>
            <a:r>
              <a:rPr lang="en-US"/>
              <a:t>Includes photograph and fingerprints</a:t>
            </a:r>
          </a:p>
          <a:p>
            <a:r>
              <a:rPr lang="en-US"/>
              <a:t>Child Labor Laws</a:t>
            </a:r>
          </a:p>
          <a:p>
            <a:pPr lvl="1"/>
            <a:r>
              <a:rPr lang="en-US"/>
              <a:t>Must be 16 to work as a healthcare professional</a:t>
            </a:r>
          </a:p>
        </p:txBody>
      </p:sp>
      <p:pic>
        <p:nvPicPr>
          <p:cNvPr id="5" name="Picture 4" descr="A close-up of a magnifying glass&#10;&#10;Description automatically generated">
            <a:extLst>
              <a:ext uri="{FF2B5EF4-FFF2-40B4-BE49-F238E27FC236}">
                <a16:creationId xmlns:a16="http://schemas.microsoft.com/office/drawing/2014/main" id="{D38D6A95-2B3B-678C-46FC-408255B8DAC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843627" y="1600200"/>
            <a:ext cx="2438405" cy="2438405"/>
          </a:xfrm>
          <a:prstGeom prst="rect">
            <a:avLst/>
          </a:prstGeom>
        </p:spPr>
      </p:pic>
      <p:pic>
        <p:nvPicPr>
          <p:cNvPr id="6" name="Content Placeholder 3" descr="A lightbulb">
            <a:extLst>
              <a:ext uri="{FF2B5EF4-FFF2-40B4-BE49-F238E27FC236}">
                <a16:creationId xmlns:a16="http://schemas.microsoft.com/office/drawing/2014/main" id="{AFC52E5B-BD60-2861-7AB4-FC1C29CE9DF7}"/>
              </a:ext>
            </a:extLst>
          </p:cNvPr>
          <p:cNvPicPr>
            <a:picLocks noGrp="1" noChangeAspect="1"/>
          </p:cNvPicPr>
          <p:nvPr>
            <p:ph sz="half" idx="1"/>
          </p:nvPr>
        </p:nvPicPr>
        <p:blipFill>
          <a:blip r:embed="rId5">
            <a:extLst>
              <a:ext uri="{96DAC541-7B7A-43D3-8B79-37D633B846F1}">
                <asvg:svgBlip xmlns:asvg="http://schemas.microsoft.com/office/drawing/2016/SVG/main" r:embed="rId6"/>
              </a:ext>
            </a:extLst>
          </a:blip>
          <a:stretch>
            <a:fillRect/>
          </a:stretch>
        </p:blipFill>
        <p:spPr>
          <a:xfrm>
            <a:off x="5917202" y="219086"/>
            <a:ext cx="891813" cy="891813"/>
          </a:xfrm>
          <a:prstGeom prst="rect">
            <a:avLst/>
          </a:prstGeom>
        </p:spPr>
      </p:pic>
    </p:spTree>
    <p:custDataLst>
      <p:tags r:id="rId1"/>
    </p:custDataLst>
    <p:extLst>
      <p:ext uri="{BB962C8B-B14F-4D97-AF65-F5344CB8AC3E}">
        <p14:creationId xmlns:p14="http://schemas.microsoft.com/office/powerpoint/2010/main" val="2359421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730" y="551628"/>
            <a:ext cx="8015287" cy="914400"/>
          </a:xfrm>
        </p:spPr>
        <p:txBody>
          <a:bodyPr wrap="square" anchor="ctr">
            <a:normAutofit/>
          </a:bodyPr>
          <a:lstStyle/>
          <a:p>
            <a:r>
              <a:rPr lang="en-US" sz="4000"/>
              <a:t>Educational Career Laddering</a:t>
            </a:r>
          </a:p>
        </p:txBody>
      </p:sp>
      <p:sp>
        <p:nvSpPr>
          <p:cNvPr id="3" name="Content Placeholder 2"/>
          <p:cNvSpPr>
            <a:spLocks noGrp="1"/>
          </p:cNvSpPr>
          <p:nvPr>
            <p:ph sz="half" idx="1"/>
          </p:nvPr>
        </p:nvSpPr>
        <p:spPr>
          <a:xfrm>
            <a:off x="677730" y="1886772"/>
            <a:ext cx="8015287" cy="4419600"/>
          </a:xfrm>
        </p:spPr>
        <p:txBody>
          <a:bodyPr wrap="square" anchor="t">
            <a:normAutofit/>
          </a:bodyPr>
          <a:lstStyle/>
          <a:p>
            <a:pPr>
              <a:lnSpc>
                <a:spcPct val="90000"/>
              </a:lnSpc>
            </a:pPr>
            <a:r>
              <a:rPr lang="en-US"/>
              <a:t>Nursing</a:t>
            </a:r>
          </a:p>
          <a:p>
            <a:pPr lvl="1">
              <a:lnSpc>
                <a:spcPct val="90000"/>
              </a:lnSpc>
            </a:pPr>
            <a:r>
              <a:rPr lang="en-US"/>
              <a:t>Nursing Assistant to Health Unit Coordinator</a:t>
            </a:r>
            <a:endParaRPr lang="en-US">
              <a:ea typeface="Calibri"/>
              <a:cs typeface="Calibri"/>
            </a:endParaRPr>
          </a:p>
          <a:p>
            <a:pPr lvl="1">
              <a:lnSpc>
                <a:spcPct val="90000"/>
              </a:lnSpc>
            </a:pPr>
            <a:r>
              <a:rPr lang="en-US"/>
              <a:t>Nursing Assistant to Medication Aide</a:t>
            </a:r>
            <a:endParaRPr lang="en-US">
              <a:ea typeface="Calibri"/>
              <a:cs typeface="Calibri"/>
            </a:endParaRPr>
          </a:p>
          <a:p>
            <a:pPr lvl="1">
              <a:lnSpc>
                <a:spcPct val="90000"/>
              </a:lnSpc>
            </a:pPr>
            <a:r>
              <a:rPr lang="en-US"/>
              <a:t>Nursing Assistant to Nurse</a:t>
            </a:r>
            <a:endParaRPr lang="en-US">
              <a:ea typeface="Calibri"/>
              <a:cs typeface="Calibri"/>
            </a:endParaRPr>
          </a:p>
          <a:p>
            <a:pPr lvl="1">
              <a:lnSpc>
                <a:spcPct val="90000"/>
              </a:lnSpc>
            </a:pPr>
            <a:r>
              <a:rPr lang="en-US"/>
              <a:t>LPN to RN to BSN to Masters to Doctorate or PHD</a:t>
            </a:r>
            <a:endParaRPr lang="en-US">
              <a:ea typeface="Calibri"/>
              <a:cs typeface="Calibri"/>
            </a:endParaRPr>
          </a:p>
          <a:p>
            <a:pPr>
              <a:lnSpc>
                <a:spcPct val="90000"/>
              </a:lnSpc>
            </a:pPr>
            <a:r>
              <a:rPr lang="en-US"/>
              <a:t>Emergency Medical Services</a:t>
            </a:r>
            <a:endParaRPr lang="en-US">
              <a:ea typeface="Calibri" panose="020F0502020204030204"/>
              <a:cs typeface="Calibri" panose="020F0502020204030204"/>
            </a:endParaRPr>
          </a:p>
          <a:p>
            <a:pPr lvl="1">
              <a:lnSpc>
                <a:spcPct val="90000"/>
              </a:lnSpc>
            </a:pPr>
            <a:r>
              <a:rPr lang="en-US"/>
              <a:t>EMT to Paramedic</a:t>
            </a:r>
            <a:endParaRPr lang="en-US">
              <a:ea typeface="Calibri"/>
              <a:cs typeface="Calibri"/>
            </a:endParaRPr>
          </a:p>
          <a:p>
            <a:pPr>
              <a:lnSpc>
                <a:spcPct val="90000"/>
              </a:lnSpc>
            </a:pPr>
            <a:r>
              <a:rPr lang="en-US"/>
              <a:t>Others?</a:t>
            </a:r>
            <a:endParaRPr lang="en-US">
              <a:ea typeface="Calibri"/>
              <a:cs typeface="Calibri"/>
            </a:endParaRPr>
          </a:p>
        </p:txBody>
      </p:sp>
      <p:pic>
        <p:nvPicPr>
          <p:cNvPr id="5" name="Picture 4" descr="A group of people climbing ladders&#10;&#10;Description automatically generated">
            <a:extLst>
              <a:ext uri="{FF2B5EF4-FFF2-40B4-BE49-F238E27FC236}">
                <a16:creationId xmlns:a16="http://schemas.microsoft.com/office/drawing/2014/main" id="{61C986B7-A1A7-D6BE-FBA8-F23D94B4F37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693017" y="1886772"/>
            <a:ext cx="3084456" cy="3084456"/>
          </a:xfrm>
          <a:prstGeom prst="rect">
            <a:avLst/>
          </a:prstGeom>
        </p:spPr>
      </p:pic>
      <p:sp>
        <p:nvSpPr>
          <p:cNvPr id="6" name="TextBox 5">
            <a:extLst>
              <a:ext uri="{FF2B5EF4-FFF2-40B4-BE49-F238E27FC236}">
                <a16:creationId xmlns:a16="http://schemas.microsoft.com/office/drawing/2014/main" id="{45CCEB4F-5015-BDF3-7A12-5E1963D4F518}"/>
              </a:ext>
            </a:extLst>
          </p:cNvPr>
          <p:cNvSpPr txBox="1"/>
          <p:nvPr/>
        </p:nvSpPr>
        <p:spPr>
          <a:xfrm>
            <a:off x="8693017" y="5047427"/>
            <a:ext cx="3084456" cy="234577"/>
          </a:xfrm>
          <a:prstGeom prst="rect">
            <a:avLst/>
          </a:prstGeom>
          <a:noFill/>
        </p:spPr>
        <p:txBody>
          <a:bodyPr wrap="square" rtlCol="0">
            <a:spAutoFit/>
          </a:bodyPr>
          <a:lstStyle/>
          <a:p>
            <a:r>
              <a:rPr lang="en-US" sz="900">
                <a:hlinkClick r:id="rId4" tooltip="https://www.eoi.es/blogs/juanadoricelcepeda/"/>
              </a:rPr>
              <a:t>This Photo</a:t>
            </a:r>
            <a:r>
              <a:rPr lang="en-US" sz="900"/>
              <a:t> by Unknown Author is licensed under </a:t>
            </a:r>
            <a:r>
              <a:rPr lang="en-US" sz="900">
                <a:hlinkClick r:id="rId5" tooltip="https://creativecommons.org/licenses/by-nc-sa/3.0/"/>
              </a:rPr>
              <a:t>CC BY-SA-NC</a:t>
            </a:r>
            <a:endParaRPr lang="en-US" sz="900"/>
          </a:p>
        </p:txBody>
      </p:sp>
    </p:spTree>
    <p:custDataLst>
      <p:tags r:id="rId1"/>
    </p:custDataLst>
    <p:extLst>
      <p:ext uri="{BB962C8B-B14F-4D97-AF65-F5344CB8AC3E}">
        <p14:creationId xmlns:p14="http://schemas.microsoft.com/office/powerpoint/2010/main" val="3887638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E11C0-3073-B99B-F589-1AC367E195C5}"/>
              </a:ext>
            </a:extLst>
          </p:cNvPr>
          <p:cNvSpPr>
            <a:spLocks noGrp="1"/>
          </p:cNvSpPr>
          <p:nvPr>
            <p:ph type="title"/>
          </p:nvPr>
        </p:nvSpPr>
        <p:spPr>
          <a:xfrm>
            <a:off x="838200" y="241879"/>
            <a:ext cx="10515600" cy="930705"/>
          </a:xfrm>
        </p:spPr>
        <p:txBody>
          <a:bodyPr>
            <a:normAutofit/>
          </a:bodyPr>
          <a:lstStyle/>
          <a:p>
            <a:r>
              <a:rPr lang="en-US" sz="4000"/>
              <a:t>Explore Health Occupations</a:t>
            </a:r>
          </a:p>
        </p:txBody>
      </p:sp>
      <p:sp>
        <p:nvSpPr>
          <p:cNvPr id="5" name="Content Placeholder 4">
            <a:extLst>
              <a:ext uri="{FF2B5EF4-FFF2-40B4-BE49-F238E27FC236}">
                <a16:creationId xmlns:a16="http://schemas.microsoft.com/office/drawing/2014/main" id="{9C41B9E4-4600-3D99-C746-67DC7074B735}"/>
              </a:ext>
            </a:extLst>
          </p:cNvPr>
          <p:cNvSpPr>
            <a:spLocks noGrp="1"/>
          </p:cNvSpPr>
          <p:nvPr>
            <p:ph idx="1"/>
          </p:nvPr>
        </p:nvSpPr>
        <p:spPr>
          <a:xfrm>
            <a:off x="838200" y="1172584"/>
            <a:ext cx="11113546" cy="5271414"/>
          </a:xfrm>
        </p:spPr>
        <p:txBody>
          <a:bodyPr>
            <a:normAutofit fontScale="92500" lnSpcReduction="10000"/>
          </a:bodyPr>
          <a:lstStyle/>
          <a:p>
            <a:pPr marL="457200" indent="-457200">
              <a:buFont typeface="Arial" panose="020B0604020202020204" pitchFamily="34" charset="0"/>
              <a:buChar char="•"/>
            </a:pPr>
            <a:r>
              <a:rPr lang="en-US" sz="2600" b="0"/>
              <a:t>Some examples of health occupations are included on the following slides</a:t>
            </a:r>
          </a:p>
          <a:p>
            <a:pPr marL="457200" indent="-457200">
              <a:buFont typeface="Arial" panose="020B0604020202020204" pitchFamily="34" charset="0"/>
              <a:buChar char="•"/>
            </a:pPr>
            <a:r>
              <a:rPr lang="en-US" sz="2600" b="0"/>
              <a:t>When researching health occupations, consider:</a:t>
            </a:r>
          </a:p>
          <a:p>
            <a:pPr marL="1143000" lvl="1" indent="-457200"/>
            <a:r>
              <a:rPr lang="en-US" b="0"/>
              <a:t>Education requirements</a:t>
            </a:r>
          </a:p>
          <a:p>
            <a:pPr marL="1143000" lvl="1" indent="-457200"/>
            <a:r>
              <a:rPr lang="en-US" b="0"/>
              <a:t>Wages</a:t>
            </a:r>
          </a:p>
          <a:p>
            <a:pPr marL="1143000" lvl="1" indent="-457200"/>
            <a:r>
              <a:rPr lang="en-US"/>
              <a:t>Typical duties</a:t>
            </a:r>
          </a:p>
          <a:p>
            <a:pPr marL="1143000" lvl="1" indent="-457200"/>
            <a:r>
              <a:rPr lang="en-US" b="0"/>
              <a:t>Work </a:t>
            </a:r>
            <a:r>
              <a:rPr lang="en-US"/>
              <a:t>settings: hospitals, clinics or other outpatient settings, nursing homes, assisted living facilities, home care, etc.</a:t>
            </a:r>
          </a:p>
          <a:p>
            <a:pPr marL="457200" indent="-457200">
              <a:buFont typeface="Arial" panose="020B0604020202020204" pitchFamily="34" charset="0"/>
              <a:buChar char="•"/>
            </a:pPr>
            <a:r>
              <a:rPr lang="en-US" sz="2600" b="0"/>
              <a:t>Some helpful websites include:</a:t>
            </a:r>
          </a:p>
          <a:p>
            <a:pPr marL="1143000" lvl="1" indent="-457200"/>
            <a:r>
              <a:rPr lang="en-US"/>
              <a:t>ExploreHealthCareers.org: </a:t>
            </a:r>
            <a:r>
              <a:rPr lang="en-US" sz="1500">
                <a:hlinkClick r:id="rId2"/>
              </a:rPr>
              <a:t>https://explorehealthcareers.org/</a:t>
            </a:r>
            <a:r>
              <a:rPr lang="en-US" sz="1500"/>
              <a:t> </a:t>
            </a:r>
          </a:p>
          <a:p>
            <a:pPr marL="1143000" lvl="1" indent="-457200"/>
            <a:r>
              <a:rPr lang="en-US"/>
              <a:t>MN Department of Employment and Economic Development: </a:t>
            </a:r>
            <a:r>
              <a:rPr lang="en-US" sz="1500">
                <a:hlinkClick r:id="rId3"/>
              </a:rPr>
              <a:t>https://mn.gov/deed/data/data-tools/oes/</a:t>
            </a:r>
            <a:r>
              <a:rPr lang="en-US" sz="1500"/>
              <a:t> </a:t>
            </a:r>
          </a:p>
          <a:p>
            <a:pPr marL="1143000" lvl="1" indent="-457200"/>
            <a:r>
              <a:rPr lang="en-US"/>
              <a:t>Indeed: </a:t>
            </a:r>
            <a:r>
              <a:rPr lang="en-US" sz="1500">
                <a:hlinkClick r:id="rId4"/>
              </a:rPr>
              <a:t>https://www.indeed.com/career-advice/careers</a:t>
            </a:r>
            <a:r>
              <a:rPr lang="en-US" sz="1500"/>
              <a:t> </a:t>
            </a:r>
          </a:p>
          <a:p>
            <a:pPr marL="1143000" lvl="1" indent="-457200"/>
            <a:r>
              <a:rPr lang="en-US" b="0"/>
              <a:t>U.S. Bureau of Labor and Statistics (enter careers in search bar): </a:t>
            </a:r>
            <a:r>
              <a:rPr lang="en-US" sz="1500" b="0">
                <a:hlinkClick r:id="rId5"/>
              </a:rPr>
              <a:t>https://www.bls.gov/oes/</a:t>
            </a:r>
            <a:r>
              <a:rPr lang="en-US" sz="1500" b="0"/>
              <a:t> </a:t>
            </a:r>
          </a:p>
          <a:p>
            <a:pPr marL="1143000" lvl="1" indent="-457200"/>
            <a:r>
              <a:rPr lang="en-US" err="1"/>
              <a:t>Careeronestop</a:t>
            </a:r>
            <a:r>
              <a:rPr lang="en-US"/>
              <a:t>: </a:t>
            </a:r>
            <a:r>
              <a:rPr lang="en-US" sz="1500">
                <a:hlinkClick r:id="rId6"/>
              </a:rPr>
              <a:t>https://www.careeronestop.org/ExploreCareers/explore-careers.aspx</a:t>
            </a:r>
            <a:r>
              <a:rPr lang="en-US" sz="1500"/>
              <a:t> </a:t>
            </a:r>
            <a:endParaRPr lang="en-US" sz="1500" b="0"/>
          </a:p>
        </p:txBody>
      </p:sp>
    </p:spTree>
    <p:extLst>
      <p:ext uri="{BB962C8B-B14F-4D97-AF65-F5344CB8AC3E}">
        <p14:creationId xmlns:p14="http://schemas.microsoft.com/office/powerpoint/2010/main" val="141018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1380" y="572406"/>
            <a:ext cx="8015287" cy="914400"/>
          </a:xfrm>
        </p:spPr>
        <p:txBody>
          <a:bodyPr wrap="square" anchor="ctr">
            <a:normAutofit/>
          </a:bodyPr>
          <a:lstStyle/>
          <a:p>
            <a:r>
              <a:rPr lang="en-US" sz="4000"/>
              <a:t>Dental Careers</a:t>
            </a:r>
          </a:p>
        </p:txBody>
      </p:sp>
      <p:sp>
        <p:nvSpPr>
          <p:cNvPr id="3" name="Content Placeholder 2"/>
          <p:cNvSpPr>
            <a:spLocks noGrp="1"/>
          </p:cNvSpPr>
          <p:nvPr>
            <p:ph sz="half" idx="1"/>
          </p:nvPr>
        </p:nvSpPr>
        <p:spPr>
          <a:xfrm>
            <a:off x="1302824" y="1660702"/>
            <a:ext cx="3886200" cy="4419600"/>
          </a:xfrm>
        </p:spPr>
        <p:txBody>
          <a:bodyPr wrap="square" anchor="t">
            <a:normAutofit/>
          </a:bodyPr>
          <a:lstStyle/>
          <a:p>
            <a:pPr>
              <a:buClrTx/>
              <a:buFont typeface="Arial"/>
              <a:buChar char="•"/>
            </a:pPr>
            <a:r>
              <a:rPr lang="en-US"/>
              <a:t>Dentists</a:t>
            </a:r>
          </a:p>
          <a:p>
            <a:pPr>
              <a:buClrTx/>
              <a:buFont typeface="Arial"/>
              <a:buChar char="•"/>
            </a:pPr>
            <a:r>
              <a:rPr lang="en-US"/>
              <a:t>Dental Hygienists</a:t>
            </a:r>
          </a:p>
          <a:p>
            <a:pPr>
              <a:buClrTx/>
              <a:buFont typeface="Arial"/>
              <a:buChar char="•"/>
            </a:pPr>
            <a:r>
              <a:rPr lang="en-US"/>
              <a:t>Dental Lab Technicians</a:t>
            </a:r>
          </a:p>
          <a:p>
            <a:pPr>
              <a:buClrTx/>
              <a:buFont typeface="Arial"/>
              <a:buChar char="•"/>
            </a:pPr>
            <a:r>
              <a:rPr lang="en-US"/>
              <a:t>Dental Assistants</a:t>
            </a:r>
          </a:p>
          <a:p>
            <a:endParaRPr lang="en-US"/>
          </a:p>
        </p:txBody>
      </p:sp>
      <p:pic>
        <p:nvPicPr>
          <p:cNvPr id="13" name="Picture 12" descr="A young child getting her teeth checked&#10;&#10;Description automatically generated">
            <a:extLst>
              <a:ext uri="{FF2B5EF4-FFF2-40B4-BE49-F238E27FC236}">
                <a16:creationId xmlns:a16="http://schemas.microsoft.com/office/drawing/2014/main" id="{CEAA6B03-F91A-CB8F-A0A8-DCE8D96842D5}"/>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r="17019"/>
          <a:stretch/>
        </p:blipFill>
        <p:spPr>
          <a:xfrm>
            <a:off x="6172202" y="1465730"/>
            <a:ext cx="5792459" cy="39265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TextBox 13">
            <a:extLst>
              <a:ext uri="{FF2B5EF4-FFF2-40B4-BE49-F238E27FC236}">
                <a16:creationId xmlns:a16="http://schemas.microsoft.com/office/drawing/2014/main" id="{12D0A88A-C2E5-8F19-1CFF-1BBC92DB33AD}"/>
              </a:ext>
            </a:extLst>
          </p:cNvPr>
          <p:cNvSpPr txBox="1"/>
          <p:nvPr/>
        </p:nvSpPr>
        <p:spPr>
          <a:xfrm>
            <a:off x="6172202" y="5392270"/>
            <a:ext cx="3306184" cy="230832"/>
          </a:xfrm>
          <a:prstGeom prst="rect">
            <a:avLst/>
          </a:prstGeom>
          <a:noFill/>
        </p:spPr>
        <p:txBody>
          <a:bodyPr wrap="square" rtlCol="0">
            <a:spAutoFit/>
          </a:bodyPr>
          <a:lstStyle/>
          <a:p>
            <a:r>
              <a:rPr lang="en-US" sz="900">
                <a:hlinkClick r:id="rId4" tooltip="https://www.mynextmove.org/vets/profile/summary/29-1292.00"/>
              </a:rPr>
              <a:t>This Photo</a:t>
            </a:r>
            <a:r>
              <a:rPr lang="en-US" sz="900"/>
              <a:t> by Unknown Author is licensed under </a:t>
            </a:r>
            <a:r>
              <a:rPr lang="en-US" sz="900">
                <a:hlinkClick r:id="rId5" tooltip="https://creativecommons.org/licenses/by/3.0/"/>
              </a:rPr>
              <a:t>CC BY</a:t>
            </a:r>
            <a:endParaRPr lang="en-US" sz="90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124" y="468386"/>
            <a:ext cx="8015287" cy="914400"/>
          </a:xfrm>
        </p:spPr>
        <p:txBody>
          <a:bodyPr wrap="square" anchor="ctr">
            <a:normAutofit/>
          </a:bodyPr>
          <a:lstStyle/>
          <a:p>
            <a:r>
              <a:rPr lang="en-US" sz="4000"/>
              <a:t>Diagnostic Careers</a:t>
            </a:r>
          </a:p>
        </p:txBody>
      </p:sp>
      <p:sp>
        <p:nvSpPr>
          <p:cNvPr id="3" name="Content Placeholder 2"/>
          <p:cNvSpPr>
            <a:spLocks noGrp="1"/>
          </p:cNvSpPr>
          <p:nvPr>
            <p:ph sz="half" idx="2"/>
          </p:nvPr>
        </p:nvSpPr>
        <p:spPr>
          <a:xfrm>
            <a:off x="6400800" y="1834393"/>
            <a:ext cx="5497157" cy="3155943"/>
          </a:xfrm>
        </p:spPr>
        <p:txBody>
          <a:bodyPr wrap="square" anchor="t">
            <a:normAutofit/>
          </a:bodyPr>
          <a:lstStyle/>
          <a:p>
            <a:pPr>
              <a:buClrTx/>
              <a:buFont typeface="Arial"/>
              <a:buChar char="•"/>
            </a:pPr>
            <a:r>
              <a:rPr lang="en-US"/>
              <a:t>Medical Lab Technician </a:t>
            </a:r>
            <a:endParaRPr lang="en-US" sz="2000"/>
          </a:p>
          <a:p>
            <a:pPr>
              <a:buClrTx/>
              <a:buFont typeface="Arial"/>
              <a:buChar char="•"/>
            </a:pPr>
            <a:r>
              <a:rPr lang="en-US"/>
              <a:t>Phlebotomist </a:t>
            </a:r>
            <a:endParaRPr lang="en-US" sz="2000"/>
          </a:p>
          <a:p>
            <a:pPr>
              <a:buClrTx/>
              <a:buFont typeface="Arial"/>
              <a:buChar char="•"/>
            </a:pPr>
            <a:r>
              <a:rPr lang="en-US"/>
              <a:t>Radiologic Technician </a:t>
            </a:r>
            <a:endParaRPr lang="en-US" sz="2000"/>
          </a:p>
          <a:p>
            <a:pPr>
              <a:buClrTx/>
              <a:buFont typeface="Arial"/>
              <a:buChar char="•"/>
            </a:pPr>
            <a:r>
              <a:rPr lang="en-US"/>
              <a:t>Medical Laboratory Technologist </a:t>
            </a:r>
            <a:endParaRPr lang="en-US" sz="2000"/>
          </a:p>
          <a:p>
            <a:pPr>
              <a:buClrTx/>
              <a:buFont typeface="Arial"/>
              <a:buChar char="•"/>
            </a:pPr>
            <a:r>
              <a:rPr lang="en-US"/>
              <a:t>ECG Technician </a:t>
            </a:r>
            <a:endParaRPr lang="en-US" sz="2000"/>
          </a:p>
        </p:txBody>
      </p:sp>
      <p:pic>
        <p:nvPicPr>
          <p:cNvPr id="5" name="Picture 4" descr="A person looking through a microscope&#10;&#10;Description automatically generated">
            <a:extLst>
              <a:ext uri="{FF2B5EF4-FFF2-40B4-BE49-F238E27FC236}">
                <a16:creationId xmlns:a16="http://schemas.microsoft.com/office/drawing/2014/main" id="{16D93947-6DC8-F255-610D-C7F510BA9FA6}"/>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27124" y="1143000"/>
            <a:ext cx="6864441" cy="4298943"/>
          </a:xfrm>
          <a:prstGeom prst="rect">
            <a:avLst/>
          </a:prstGeom>
        </p:spPr>
      </p:pic>
      <p:sp>
        <p:nvSpPr>
          <p:cNvPr id="6" name="TextBox 5">
            <a:extLst>
              <a:ext uri="{FF2B5EF4-FFF2-40B4-BE49-F238E27FC236}">
                <a16:creationId xmlns:a16="http://schemas.microsoft.com/office/drawing/2014/main" id="{B563A033-232D-099C-7766-DD5F1E040299}"/>
              </a:ext>
            </a:extLst>
          </p:cNvPr>
          <p:cNvSpPr txBox="1"/>
          <p:nvPr/>
        </p:nvSpPr>
        <p:spPr>
          <a:xfrm>
            <a:off x="527124" y="5571554"/>
            <a:ext cx="6864441" cy="230832"/>
          </a:xfrm>
          <a:prstGeom prst="rect">
            <a:avLst/>
          </a:prstGeom>
          <a:noFill/>
        </p:spPr>
        <p:txBody>
          <a:bodyPr wrap="square" rtlCol="0">
            <a:spAutoFit/>
          </a:bodyPr>
          <a:lstStyle/>
          <a:p>
            <a:r>
              <a:rPr lang="en-US" sz="900">
                <a:hlinkClick r:id="rId4" tooltip="https://www.pngall.com/chemist-png/"/>
              </a:rPr>
              <a:t>This Photo</a:t>
            </a:r>
            <a:r>
              <a:rPr lang="en-US" sz="900"/>
              <a:t> by Unknown Author is licensed under </a:t>
            </a:r>
            <a:r>
              <a:rPr lang="en-US" sz="900">
                <a:hlinkClick r:id="rId5" tooltip="https://creativecommons.org/licenses/by-nc/3.0/"/>
              </a:rPr>
              <a:t>CC BY-NC</a:t>
            </a:r>
            <a:endParaRPr lang="en-US" sz="900"/>
          </a:p>
        </p:txBody>
      </p:sp>
      <p:pic>
        <p:nvPicPr>
          <p:cNvPr id="7" name="Content Placeholder 3" descr="A lightbulb">
            <a:extLst>
              <a:ext uri="{FF2B5EF4-FFF2-40B4-BE49-F238E27FC236}">
                <a16:creationId xmlns:a16="http://schemas.microsoft.com/office/drawing/2014/main" id="{48950A8F-07BE-A575-9A4C-F0B28B785957}"/>
              </a:ext>
            </a:extLst>
          </p:cNvPr>
          <p:cNvPicPr>
            <a:picLocks noGrp="1" noChangeAspect="1"/>
          </p:cNvPicPr>
          <p:nvPr>
            <p:ph sz="half" idx="1"/>
          </p:nvPr>
        </p:nvPicPr>
        <p:blipFill>
          <a:blip r:embed="rId6">
            <a:extLst>
              <a:ext uri="{96DAC541-7B7A-43D3-8B79-37D633B846F1}">
                <asvg:svgBlip xmlns:asvg="http://schemas.microsoft.com/office/drawing/2016/SVG/main" r:embed="rId7"/>
              </a:ext>
            </a:extLst>
          </a:blip>
          <a:stretch>
            <a:fillRect/>
          </a:stretch>
        </p:blipFill>
        <p:spPr>
          <a:xfrm>
            <a:off x="4846283" y="249978"/>
            <a:ext cx="891813" cy="891813"/>
          </a:xfrm>
          <a:prstGeom prst="rect">
            <a:avLst/>
          </a:prstGeom>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658" y="46580"/>
            <a:ext cx="8229600" cy="1143000"/>
          </a:xfrm>
        </p:spPr>
        <p:txBody>
          <a:bodyPr wrap="square" anchor="ctr">
            <a:normAutofit/>
          </a:bodyPr>
          <a:lstStyle/>
          <a:p>
            <a:r>
              <a:rPr lang="en-US" sz="4000"/>
              <a:t>Emergency Medicine Services</a:t>
            </a:r>
          </a:p>
        </p:txBody>
      </p:sp>
      <p:sp>
        <p:nvSpPr>
          <p:cNvPr id="3" name="Content Placeholder 2"/>
          <p:cNvSpPr>
            <a:spLocks noGrp="1"/>
          </p:cNvSpPr>
          <p:nvPr>
            <p:ph sz="half" idx="2"/>
          </p:nvPr>
        </p:nvSpPr>
        <p:spPr>
          <a:xfrm>
            <a:off x="580912" y="1189580"/>
            <a:ext cx="5515088" cy="1844076"/>
          </a:xfrm>
        </p:spPr>
        <p:txBody>
          <a:bodyPr wrap="square" anchor="t">
            <a:normAutofit/>
          </a:bodyPr>
          <a:lstStyle/>
          <a:p>
            <a:pPr>
              <a:buClrTx/>
              <a:buFont typeface="Arial"/>
              <a:buChar char="•"/>
            </a:pPr>
            <a:r>
              <a:rPr lang="en-US"/>
              <a:t>EMT/Paramedic</a:t>
            </a:r>
          </a:p>
          <a:p>
            <a:pPr>
              <a:buClrTx/>
              <a:buFont typeface="Arial"/>
              <a:buChar char="•"/>
            </a:pPr>
            <a:r>
              <a:rPr lang="en-US"/>
              <a:t>EMT Tech Intermediate</a:t>
            </a:r>
          </a:p>
          <a:p>
            <a:pPr>
              <a:buClrTx/>
              <a:buFont typeface="Arial"/>
              <a:buChar char="•"/>
            </a:pPr>
            <a:r>
              <a:rPr lang="en-US"/>
              <a:t>EMT Tech Ambulance/Basic</a:t>
            </a:r>
          </a:p>
        </p:txBody>
      </p:sp>
      <p:pic>
        <p:nvPicPr>
          <p:cNvPr id="6" name="Picture 5" descr="Paramedics carrying a patient on a stretcher&#10;&#10;Description automatically generated">
            <a:extLst>
              <a:ext uri="{FF2B5EF4-FFF2-40B4-BE49-F238E27FC236}">
                <a16:creationId xmlns:a16="http://schemas.microsoft.com/office/drawing/2014/main" id="{DE82AAE7-59E9-8790-1407-495B6F48B456}"/>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6342" t="9946" r="7222"/>
          <a:stretch/>
        </p:blipFill>
        <p:spPr>
          <a:xfrm>
            <a:off x="6531684" y="1189580"/>
            <a:ext cx="4077148" cy="31921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474C491A-64A1-397F-F18E-701D5A8E7315}"/>
              </a:ext>
            </a:extLst>
          </p:cNvPr>
          <p:cNvSpPr txBox="1"/>
          <p:nvPr/>
        </p:nvSpPr>
        <p:spPr>
          <a:xfrm>
            <a:off x="6531684" y="4373535"/>
            <a:ext cx="4193689" cy="230832"/>
          </a:xfrm>
          <a:prstGeom prst="rect">
            <a:avLst/>
          </a:prstGeom>
          <a:noFill/>
        </p:spPr>
        <p:txBody>
          <a:bodyPr wrap="square" rtlCol="0">
            <a:spAutoFit/>
          </a:bodyPr>
          <a:lstStyle/>
          <a:p>
            <a:r>
              <a:rPr lang="en-US" sz="900">
                <a:hlinkClick r:id="rId4" tooltip="https://en.wikipedia.org/wiki/Paramedic"/>
              </a:rPr>
              <a:t>This Photo</a:t>
            </a:r>
            <a:r>
              <a:rPr lang="en-US" sz="900"/>
              <a:t> by Unknown Author is licensed under </a:t>
            </a:r>
            <a:r>
              <a:rPr lang="en-US" sz="900">
                <a:hlinkClick r:id="rId5" tooltip="https://creativecommons.org/licenses/by-sa/3.0/"/>
              </a:rPr>
              <a:t>CC BY-SA</a:t>
            </a:r>
            <a:endParaRPr lang="en-US" sz="900"/>
          </a:p>
        </p:txBody>
      </p:sp>
      <p:pic>
        <p:nvPicPr>
          <p:cNvPr id="15" name="Picture 14" descr="A ambulance parked in front of a building&#10;&#10;Description automatically generated">
            <a:extLst>
              <a:ext uri="{FF2B5EF4-FFF2-40B4-BE49-F238E27FC236}">
                <a16:creationId xmlns:a16="http://schemas.microsoft.com/office/drawing/2014/main" id="{89BBAB91-4560-42D4-B79D-BCCE70025CD7}"/>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270747" y="3256340"/>
            <a:ext cx="4135418" cy="31015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TextBox 15">
            <a:extLst>
              <a:ext uri="{FF2B5EF4-FFF2-40B4-BE49-F238E27FC236}">
                <a16:creationId xmlns:a16="http://schemas.microsoft.com/office/drawing/2014/main" id="{4F51B020-789F-C48F-2964-B0687B48B231}"/>
              </a:ext>
            </a:extLst>
          </p:cNvPr>
          <p:cNvSpPr txBox="1"/>
          <p:nvPr/>
        </p:nvSpPr>
        <p:spPr>
          <a:xfrm>
            <a:off x="1270748" y="6349756"/>
            <a:ext cx="3096858" cy="230832"/>
          </a:xfrm>
          <a:prstGeom prst="rect">
            <a:avLst/>
          </a:prstGeom>
          <a:noFill/>
        </p:spPr>
        <p:txBody>
          <a:bodyPr wrap="square" rtlCol="0">
            <a:spAutoFit/>
          </a:bodyPr>
          <a:lstStyle/>
          <a:p>
            <a:r>
              <a:rPr lang="en-US" sz="900">
                <a:hlinkClick r:id="rId7" tooltip="https://www.flickr.com/photos/christopdesoto/4101061796/"/>
              </a:rPr>
              <a:t>This Photo</a:t>
            </a:r>
            <a:r>
              <a:rPr lang="en-US" sz="900"/>
              <a:t> by Unknown Author is licensed under </a:t>
            </a:r>
            <a:r>
              <a:rPr lang="en-US" sz="900">
                <a:hlinkClick r:id="rId8" tooltip="https://creativecommons.org/licenses/by/3.0/"/>
              </a:rPr>
              <a:t>CC BY</a:t>
            </a:r>
            <a:endParaRPr lang="en-US" sz="900"/>
          </a:p>
        </p:txBody>
      </p:sp>
      <p:pic>
        <p:nvPicPr>
          <p:cNvPr id="5" name="Content Placeholder 3" descr="A lightbulb">
            <a:extLst>
              <a:ext uri="{FF2B5EF4-FFF2-40B4-BE49-F238E27FC236}">
                <a16:creationId xmlns:a16="http://schemas.microsoft.com/office/drawing/2014/main" id="{5FFAE518-3781-1721-D71C-8A5ECB05092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008715" y="2843"/>
            <a:ext cx="891813" cy="891813"/>
          </a:xfrm>
          <a:prstGeom prst="rect">
            <a:avLst/>
          </a:prstGeom>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974" y="228600"/>
            <a:ext cx="10499464" cy="995082"/>
          </a:xfrm>
        </p:spPr>
        <p:txBody>
          <a:bodyPr wrap="square" anchor="ctr">
            <a:noAutofit/>
          </a:bodyPr>
          <a:lstStyle/>
          <a:p>
            <a:pPr>
              <a:lnSpc>
                <a:spcPct val="90000"/>
              </a:lnSpc>
            </a:pPr>
            <a:r>
              <a:rPr lang="en-US" sz="4000"/>
              <a:t>Health Information and Communication Services</a:t>
            </a:r>
          </a:p>
        </p:txBody>
      </p:sp>
      <p:sp>
        <p:nvSpPr>
          <p:cNvPr id="3" name="Content Placeholder 2"/>
          <p:cNvSpPr>
            <a:spLocks noGrp="1"/>
          </p:cNvSpPr>
          <p:nvPr>
            <p:ph sz="half" idx="1"/>
          </p:nvPr>
        </p:nvSpPr>
        <p:spPr>
          <a:xfrm>
            <a:off x="666974" y="1452282"/>
            <a:ext cx="3886200" cy="2915323"/>
          </a:xfrm>
        </p:spPr>
        <p:txBody>
          <a:bodyPr wrap="square" anchor="t">
            <a:normAutofit/>
          </a:bodyPr>
          <a:lstStyle/>
          <a:p>
            <a:pPr>
              <a:buClrTx/>
              <a:buFont typeface="Arial"/>
              <a:buChar char="•"/>
            </a:pPr>
            <a:r>
              <a:rPr lang="en-US"/>
              <a:t>Medical Records</a:t>
            </a:r>
          </a:p>
          <a:p>
            <a:pPr>
              <a:buClrTx/>
              <a:buFont typeface="Arial"/>
              <a:buChar char="•"/>
            </a:pPr>
            <a:r>
              <a:rPr lang="en-US"/>
              <a:t>Medical Transcriptionist</a:t>
            </a:r>
          </a:p>
          <a:p>
            <a:pPr>
              <a:buClrTx/>
              <a:buFont typeface="Arial"/>
              <a:buChar char="•"/>
            </a:pPr>
            <a:r>
              <a:rPr lang="en-US"/>
              <a:t>Medical Illustrator</a:t>
            </a:r>
          </a:p>
          <a:p>
            <a:pPr>
              <a:buClrTx/>
              <a:buFont typeface="Arial"/>
              <a:buChar char="•"/>
            </a:pPr>
            <a:r>
              <a:rPr lang="en-US"/>
              <a:t>Medical Librarian</a:t>
            </a:r>
          </a:p>
          <a:p>
            <a:pPr>
              <a:buClrTx/>
              <a:buFont typeface="Arial"/>
              <a:buChar char="•"/>
            </a:pPr>
            <a:r>
              <a:rPr lang="en-US"/>
              <a:t>Nurse Informaticist</a:t>
            </a:r>
          </a:p>
        </p:txBody>
      </p:sp>
      <p:pic>
        <p:nvPicPr>
          <p:cNvPr id="14" name="Picture 13" descr="A person looking at a computer screen&#10;&#10;Description automatically generated">
            <a:extLst>
              <a:ext uri="{FF2B5EF4-FFF2-40B4-BE49-F238E27FC236}">
                <a16:creationId xmlns:a16="http://schemas.microsoft.com/office/drawing/2014/main" id="{D8E2F9DB-3412-43DD-D406-0E25EF4E32A3}"/>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r="12206"/>
          <a:stretch/>
        </p:blipFill>
        <p:spPr>
          <a:xfrm>
            <a:off x="4754311" y="1452282"/>
            <a:ext cx="6770715" cy="43380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TextBox 14">
            <a:extLst>
              <a:ext uri="{FF2B5EF4-FFF2-40B4-BE49-F238E27FC236}">
                <a16:creationId xmlns:a16="http://schemas.microsoft.com/office/drawing/2014/main" id="{5E23AADC-569D-05C1-4D38-868D74F46F71}"/>
              </a:ext>
            </a:extLst>
          </p:cNvPr>
          <p:cNvSpPr txBox="1"/>
          <p:nvPr/>
        </p:nvSpPr>
        <p:spPr>
          <a:xfrm>
            <a:off x="4754311" y="5790303"/>
            <a:ext cx="3022899" cy="228600"/>
          </a:xfrm>
          <a:prstGeom prst="rect">
            <a:avLst/>
          </a:prstGeom>
          <a:noFill/>
        </p:spPr>
        <p:txBody>
          <a:bodyPr wrap="square" rtlCol="0">
            <a:spAutoFit/>
          </a:bodyPr>
          <a:lstStyle/>
          <a:p>
            <a:r>
              <a:rPr lang="en-US" sz="900">
                <a:hlinkClick r:id="rId4" tooltip="https://www.mynextmove.org/profile/summary/31-9094.00"/>
              </a:rPr>
              <a:t>This Photo</a:t>
            </a:r>
            <a:r>
              <a:rPr lang="en-US" sz="900"/>
              <a:t> by Unknown Author is licensed under </a:t>
            </a:r>
            <a:r>
              <a:rPr lang="en-US" sz="900">
                <a:hlinkClick r:id="rId5" tooltip="https://creativecommons.org/licenses/by/3.0/"/>
              </a:rPr>
              <a:t>CC BY</a:t>
            </a:r>
            <a:endParaRPr lang="en-US" sz="900"/>
          </a:p>
        </p:txBody>
      </p:sp>
      <p:pic>
        <p:nvPicPr>
          <p:cNvPr id="5" name="Content Placeholder 3" descr="A lightbulb">
            <a:extLst>
              <a:ext uri="{FF2B5EF4-FFF2-40B4-BE49-F238E27FC236}">
                <a16:creationId xmlns:a16="http://schemas.microsoft.com/office/drawing/2014/main" id="{35E668EB-17B9-C226-D029-F00CF86053C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76148" y="2843"/>
            <a:ext cx="891813" cy="891813"/>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Note to Instructors</a:t>
            </a:r>
          </a:p>
        </p:txBody>
      </p:sp>
      <p:sp>
        <p:nvSpPr>
          <p:cNvPr id="6" name="Text Placeholder 5"/>
          <p:cNvSpPr>
            <a:spLocks noGrp="1"/>
          </p:cNvSpPr>
          <p:nvPr>
            <p:ph idx="1"/>
          </p:nvPr>
        </p:nvSpPr>
        <p:spPr/>
        <p:txBody>
          <a:bodyPr/>
          <a:lstStyle/>
          <a:p>
            <a:r>
              <a:rPr lang="en-US"/>
              <a:t>Icons appear on some slides:</a:t>
            </a:r>
          </a:p>
          <a:p>
            <a:endParaRPr lang="en-US"/>
          </a:p>
          <a:p>
            <a:r>
              <a:rPr lang="en-US"/>
              <a:t>	= Optional, more in-depth information</a:t>
            </a:r>
          </a:p>
          <a:p>
            <a:endParaRPr lang="en-US"/>
          </a:p>
          <a:p>
            <a:r>
              <a:rPr lang="en-US"/>
              <a:t>           = Extra emphasis</a:t>
            </a:r>
          </a:p>
          <a:p>
            <a:endParaRPr lang="en-US"/>
          </a:p>
          <a:p>
            <a:r>
              <a:rPr lang="en-US"/>
              <a:t>Videos and links: Are optional to improve the learning experience</a:t>
            </a:r>
          </a:p>
        </p:txBody>
      </p:sp>
      <p:pic>
        <p:nvPicPr>
          <p:cNvPr id="2" name="Picture 1" descr="A water droplet falling into a heart shape&#10;&#10;Description automatically generated">
            <a:extLst>
              <a:ext uri="{FF2B5EF4-FFF2-40B4-BE49-F238E27FC236}">
                <a16:creationId xmlns:a16="http://schemas.microsoft.com/office/drawing/2014/main" id="{FE6D2F35-326C-6092-264B-10C9B9F602B2}"/>
              </a:ext>
            </a:extLst>
          </p:cNvPr>
          <p:cNvPicPr>
            <a:picLocks noChangeAspect="1"/>
          </p:cNvPicPr>
          <p:nvPr/>
        </p:nvPicPr>
        <p:blipFill>
          <a:blip r:embed="rId2">
            <a:alphaModFix amt="12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3" name="TextBox 2">
            <a:extLst>
              <a:ext uri="{FF2B5EF4-FFF2-40B4-BE49-F238E27FC236}">
                <a16:creationId xmlns:a16="http://schemas.microsoft.com/office/drawing/2014/main" id="{85CC776C-D8DD-1584-5731-3EFD7A5F9DB8}"/>
              </a:ext>
            </a:extLst>
          </p:cNvPr>
          <p:cNvSpPr txBox="1"/>
          <p:nvPr/>
        </p:nvSpPr>
        <p:spPr>
          <a:xfrm>
            <a:off x="333274" y="6627168"/>
            <a:ext cx="38671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3C66"/>
                </a:solidFill>
                <a:effectLst/>
                <a:uLnTx/>
                <a:uFillTx/>
                <a:latin typeface="Calibri" panose="020F0502020204030204"/>
                <a:ea typeface="+mn-ea"/>
                <a:cs typeface="+mn-cs"/>
                <a:hlinkClick r:id="rId3" tooltip="https://epitemnein-epitomic.blogspot.com/2014/01/cultivating-supremacy-of-compassion.html"/>
              </a:rPr>
              <a:t>This Photo</a:t>
            </a:r>
            <a:r>
              <a:rPr kumimoji="0" lang="en-US" sz="900" b="0" i="0" u="none" strike="noStrike" kern="1200" cap="none" spc="0" normalizeH="0" baseline="0" noProof="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a:ln>
                <a:noFill/>
              </a:ln>
              <a:solidFill>
                <a:srgbClr val="003C66"/>
              </a:solidFill>
              <a:effectLst/>
              <a:uLnTx/>
              <a:uFillTx/>
              <a:latin typeface="Calibri" panose="020F0502020204030204"/>
              <a:ea typeface="+mn-ea"/>
              <a:cs typeface="+mn-cs"/>
            </a:endParaRPr>
          </a:p>
        </p:txBody>
      </p:sp>
      <p:pic>
        <p:nvPicPr>
          <p:cNvPr id="7" name="Graphic 6" descr="Diving outline">
            <a:extLst>
              <a:ext uri="{FF2B5EF4-FFF2-40B4-BE49-F238E27FC236}">
                <a16:creationId xmlns:a16="http://schemas.microsoft.com/office/drawing/2014/main" id="{82A23A97-D7FF-9924-8E14-2FC289663E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8200" y="2618901"/>
            <a:ext cx="914400" cy="914400"/>
          </a:xfrm>
          <a:prstGeom prst="rect">
            <a:avLst/>
          </a:prstGeom>
        </p:spPr>
      </p:pic>
      <p:pic>
        <p:nvPicPr>
          <p:cNvPr id="8" name="Graphic 7" descr="A lightbulb">
            <a:extLst>
              <a:ext uri="{FF2B5EF4-FFF2-40B4-BE49-F238E27FC236}">
                <a16:creationId xmlns:a16="http://schemas.microsoft.com/office/drawing/2014/main" id="{D0C55C49-0AAE-F22F-12AB-93DC7AEBF8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3148" y="3509042"/>
            <a:ext cx="984504" cy="984504"/>
          </a:xfrm>
          <a:prstGeom prst="rect">
            <a:avLst/>
          </a:prstGeom>
        </p:spPr>
      </p:pic>
    </p:spTree>
    <p:extLst>
      <p:ext uri="{BB962C8B-B14F-4D97-AF65-F5344CB8AC3E}">
        <p14:creationId xmlns:p14="http://schemas.microsoft.com/office/powerpoint/2010/main" val="1775600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50" y="293146"/>
            <a:ext cx="8015287" cy="914400"/>
          </a:xfrm>
        </p:spPr>
        <p:txBody>
          <a:bodyPr wrap="square" anchor="ctr">
            <a:normAutofit/>
          </a:bodyPr>
          <a:lstStyle/>
          <a:p>
            <a:r>
              <a:rPr lang="en-US" sz="4000"/>
              <a:t>Medical Provider Careers</a:t>
            </a:r>
          </a:p>
        </p:txBody>
      </p:sp>
      <p:sp>
        <p:nvSpPr>
          <p:cNvPr id="3" name="Content Placeholder 2"/>
          <p:cNvSpPr>
            <a:spLocks noGrp="1"/>
          </p:cNvSpPr>
          <p:nvPr>
            <p:ph sz="half" idx="1"/>
          </p:nvPr>
        </p:nvSpPr>
        <p:spPr>
          <a:xfrm>
            <a:off x="503650" y="1600200"/>
            <a:ext cx="5516150" cy="4419600"/>
          </a:xfrm>
        </p:spPr>
        <p:txBody>
          <a:bodyPr wrap="square" anchor="t">
            <a:normAutofit/>
          </a:bodyPr>
          <a:lstStyle/>
          <a:p>
            <a:pPr>
              <a:lnSpc>
                <a:spcPct val="90000"/>
              </a:lnSpc>
              <a:buClrTx/>
              <a:buFont typeface="Arial"/>
              <a:buChar char="•"/>
            </a:pPr>
            <a:r>
              <a:rPr lang="en-US" sz="2600"/>
              <a:t>Physician (MD, DO)</a:t>
            </a:r>
          </a:p>
          <a:p>
            <a:pPr>
              <a:lnSpc>
                <a:spcPct val="90000"/>
              </a:lnSpc>
              <a:buClrTx/>
              <a:buFont typeface="Arial"/>
              <a:buChar char="•"/>
            </a:pPr>
            <a:r>
              <a:rPr lang="en-US" sz="2600"/>
              <a:t>Specialty Areas:</a:t>
            </a:r>
          </a:p>
          <a:p>
            <a:pPr lvl="1">
              <a:lnSpc>
                <a:spcPct val="90000"/>
              </a:lnSpc>
              <a:buClrTx/>
              <a:buFont typeface="Arial"/>
              <a:buChar char="•"/>
            </a:pPr>
            <a:r>
              <a:rPr lang="en-US" sz="2200"/>
              <a:t>Anesthesiologist, Family Physician, Gerontologist, Pediatrician, Oncologist, Plastic Surgeon, Sports Medicine, etc. </a:t>
            </a:r>
          </a:p>
          <a:p>
            <a:pPr>
              <a:lnSpc>
                <a:spcPct val="90000"/>
              </a:lnSpc>
              <a:buClrTx/>
              <a:buFont typeface="Arial"/>
              <a:buChar char="•"/>
            </a:pPr>
            <a:r>
              <a:rPr lang="en-US" sz="2600"/>
              <a:t>Physician’s Assistant</a:t>
            </a:r>
          </a:p>
          <a:p>
            <a:pPr>
              <a:lnSpc>
                <a:spcPct val="90000"/>
              </a:lnSpc>
              <a:buClrTx/>
              <a:buFont typeface="Arial"/>
              <a:buChar char="•"/>
            </a:pPr>
            <a:r>
              <a:rPr lang="en-US" sz="2600"/>
              <a:t>Nurse Practitioner</a:t>
            </a:r>
          </a:p>
          <a:p>
            <a:pPr>
              <a:lnSpc>
                <a:spcPct val="90000"/>
              </a:lnSpc>
              <a:buFont typeface="Arial"/>
              <a:buChar char="•"/>
            </a:pPr>
            <a:endParaRPr lang="en-US" sz="2600"/>
          </a:p>
        </p:txBody>
      </p:sp>
      <p:pic>
        <p:nvPicPr>
          <p:cNvPr id="6" name="Picture 5" descr="A doctor examining a patient&#10;&#10;Description automatically generated">
            <a:extLst>
              <a:ext uri="{FF2B5EF4-FFF2-40B4-BE49-F238E27FC236}">
                <a16:creationId xmlns:a16="http://schemas.microsoft.com/office/drawing/2014/main" id="{74A027CB-A1D1-31CD-8061-8A090F20470F}"/>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4132" r="26765"/>
          <a:stretch/>
        </p:blipFill>
        <p:spPr>
          <a:xfrm>
            <a:off x="6096000" y="1542267"/>
            <a:ext cx="5500743" cy="44775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9BD563BC-7B1F-68C4-529E-8DF2B5524707}"/>
              </a:ext>
            </a:extLst>
          </p:cNvPr>
          <p:cNvSpPr txBox="1"/>
          <p:nvPr/>
        </p:nvSpPr>
        <p:spPr>
          <a:xfrm>
            <a:off x="6096000" y="6019800"/>
            <a:ext cx="2969111" cy="230832"/>
          </a:xfrm>
          <a:prstGeom prst="rect">
            <a:avLst/>
          </a:prstGeom>
          <a:noFill/>
        </p:spPr>
        <p:txBody>
          <a:bodyPr wrap="square" rtlCol="0">
            <a:spAutoFit/>
          </a:bodyPr>
          <a:lstStyle/>
          <a:p>
            <a:r>
              <a:rPr lang="en-US" sz="900">
                <a:hlinkClick r:id="rId4" tooltip="https://www.mynextmove.org/vets/profile/summary/29-1071.00"/>
              </a:rPr>
              <a:t>This Photo</a:t>
            </a:r>
            <a:r>
              <a:rPr lang="en-US" sz="900"/>
              <a:t> by Unknown Author is licensed under </a:t>
            </a:r>
            <a:r>
              <a:rPr lang="en-US" sz="900">
                <a:hlinkClick r:id="rId5" tooltip="https://creativecommons.org/licenses/by/3.0/"/>
              </a:rPr>
              <a:t>CC BY</a:t>
            </a:r>
            <a:endParaRPr lang="en-US" sz="90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953" y="196327"/>
            <a:ext cx="8015287" cy="914400"/>
          </a:xfrm>
        </p:spPr>
        <p:txBody>
          <a:bodyPr wrap="square" anchor="ctr">
            <a:normAutofit/>
          </a:bodyPr>
          <a:lstStyle/>
          <a:p>
            <a:r>
              <a:rPr lang="en-US" sz="4000"/>
              <a:t>Mental Health and Social Services</a:t>
            </a:r>
          </a:p>
        </p:txBody>
      </p:sp>
      <p:sp>
        <p:nvSpPr>
          <p:cNvPr id="3" name="Content Placeholder 2"/>
          <p:cNvSpPr>
            <a:spLocks noGrp="1"/>
          </p:cNvSpPr>
          <p:nvPr>
            <p:ph sz="half" idx="1"/>
          </p:nvPr>
        </p:nvSpPr>
        <p:spPr>
          <a:xfrm>
            <a:off x="578952" y="1632323"/>
            <a:ext cx="3371255" cy="4419600"/>
          </a:xfrm>
        </p:spPr>
        <p:txBody>
          <a:bodyPr wrap="square" anchor="t">
            <a:normAutofit/>
          </a:bodyPr>
          <a:lstStyle/>
          <a:p>
            <a:pPr>
              <a:buClrTx/>
              <a:buFont typeface="Arial"/>
              <a:buChar char="•"/>
            </a:pPr>
            <a:r>
              <a:rPr lang="en-US"/>
              <a:t>Psychologist</a:t>
            </a:r>
          </a:p>
          <a:p>
            <a:pPr>
              <a:buClrTx/>
              <a:buFont typeface="Arial"/>
              <a:buChar char="•"/>
            </a:pPr>
            <a:r>
              <a:rPr lang="en-US"/>
              <a:t>Psychiatrist</a:t>
            </a:r>
          </a:p>
          <a:p>
            <a:pPr>
              <a:buClrTx/>
              <a:buFont typeface="Arial"/>
              <a:buChar char="•"/>
            </a:pPr>
            <a:r>
              <a:rPr lang="en-US"/>
              <a:t>Social worker</a:t>
            </a:r>
          </a:p>
          <a:p>
            <a:pPr>
              <a:buClrTx/>
              <a:buFont typeface="Arial"/>
              <a:buChar char="•"/>
            </a:pPr>
            <a:r>
              <a:rPr lang="en-US"/>
              <a:t>Psychiatric Aide</a:t>
            </a:r>
          </a:p>
        </p:txBody>
      </p:sp>
      <p:pic>
        <p:nvPicPr>
          <p:cNvPr id="7" name="Picture 6" descr="A person talking to another person&#10;&#10;Description automatically generated">
            <a:extLst>
              <a:ext uri="{FF2B5EF4-FFF2-40B4-BE49-F238E27FC236}">
                <a16:creationId xmlns:a16="http://schemas.microsoft.com/office/drawing/2014/main" id="{C1BFB783-A756-E7FA-EC8A-AC2472DAC47D}"/>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6544" b="4972"/>
          <a:stretch/>
        </p:blipFill>
        <p:spPr>
          <a:xfrm>
            <a:off x="4586596" y="1632323"/>
            <a:ext cx="7459635" cy="39695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a:extLst>
              <a:ext uri="{FF2B5EF4-FFF2-40B4-BE49-F238E27FC236}">
                <a16:creationId xmlns:a16="http://schemas.microsoft.com/office/drawing/2014/main" id="{D0CCFEE8-D529-A248-9596-A02966B335F1}"/>
              </a:ext>
            </a:extLst>
          </p:cNvPr>
          <p:cNvSpPr txBox="1"/>
          <p:nvPr/>
        </p:nvSpPr>
        <p:spPr>
          <a:xfrm>
            <a:off x="4646156" y="5601895"/>
            <a:ext cx="3260716" cy="230832"/>
          </a:xfrm>
          <a:prstGeom prst="rect">
            <a:avLst/>
          </a:prstGeom>
          <a:noFill/>
        </p:spPr>
        <p:txBody>
          <a:bodyPr wrap="square" rtlCol="0">
            <a:spAutoFit/>
          </a:bodyPr>
          <a:lstStyle/>
          <a:p>
            <a:r>
              <a:rPr lang="en-US" sz="900">
                <a:hlinkClick r:id="rId4" tooltip="https://www.gaypost.it/psicologo-migliore-persone-lgbt"/>
              </a:rPr>
              <a:t>This Photo</a:t>
            </a:r>
            <a:r>
              <a:rPr lang="en-US" sz="900"/>
              <a:t> by Unknown Author is licensed under </a:t>
            </a:r>
            <a:r>
              <a:rPr lang="en-US" sz="900">
                <a:hlinkClick r:id="rId5" tooltip="https://creativecommons.org/licenses/by-sa/3.0/"/>
              </a:rPr>
              <a:t>CC BY-SA</a:t>
            </a:r>
            <a:endParaRPr lang="en-US" sz="90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936" y="2014164"/>
            <a:ext cx="6380181" cy="3860230"/>
          </a:xfrm>
        </p:spPr>
        <p:txBody>
          <a:bodyPr vert="horz" lIns="91440" tIns="45720" rIns="91440" bIns="45720" rtlCol="0" anchor="t">
            <a:normAutofit/>
          </a:bodyPr>
          <a:lstStyle/>
          <a:p>
            <a:pPr marL="457200" indent="-457200">
              <a:buClrTx/>
              <a:buFont typeface="Arial" panose="020B0604020202020204" pitchFamily="34" charset="0"/>
              <a:buChar char="•"/>
            </a:pPr>
            <a:r>
              <a:rPr lang="en-US" b="0">
                <a:cs typeface="Arial"/>
              </a:rPr>
              <a:t>Mortuary Science</a:t>
            </a:r>
          </a:p>
          <a:p>
            <a:pPr marL="457200" indent="-457200">
              <a:buClrTx/>
              <a:buFont typeface="Arial" panose="020B0604020202020204" pitchFamily="34" charset="0"/>
              <a:buChar char="•"/>
            </a:pPr>
            <a:r>
              <a:rPr lang="en-US" b="0">
                <a:cs typeface="Arial"/>
              </a:rPr>
              <a:t>Funeral Director</a:t>
            </a:r>
            <a:endParaRPr lang="en-US" b="0">
              <a:ea typeface="Calibri"/>
              <a:cs typeface="Arial"/>
            </a:endParaRPr>
          </a:p>
          <a:p>
            <a:pPr marL="457200" indent="-457200">
              <a:buClrTx/>
              <a:buFont typeface="Arial" panose="020B0604020202020204" pitchFamily="34" charset="0"/>
              <a:buChar char="•"/>
            </a:pPr>
            <a:r>
              <a:rPr lang="en-US" b="0">
                <a:cs typeface="Arial"/>
              </a:rPr>
              <a:t>Embalmer</a:t>
            </a:r>
            <a:endParaRPr lang="en-US" b="0">
              <a:ea typeface="Calibri"/>
              <a:cs typeface="Arial"/>
            </a:endParaRPr>
          </a:p>
          <a:p>
            <a:pPr marL="457200" indent="-457200">
              <a:buClrTx/>
              <a:buFont typeface="Arial" panose="020B0604020202020204" pitchFamily="34" charset="0"/>
              <a:buChar char="•"/>
            </a:pPr>
            <a:r>
              <a:rPr lang="en-US" b="0">
                <a:cs typeface="Arial"/>
              </a:rPr>
              <a:t>Mortuary Assistant</a:t>
            </a:r>
            <a:endParaRPr lang="en-US" b="0">
              <a:ea typeface="Calibri"/>
              <a:cs typeface="Arial"/>
            </a:endParaRPr>
          </a:p>
          <a:p>
            <a:pPr marL="457200" indent="-457200">
              <a:buClrTx/>
              <a:buFont typeface="Arial" panose="020B0604020202020204" pitchFamily="34" charset="0"/>
              <a:buChar char="•"/>
            </a:pPr>
            <a:r>
              <a:rPr lang="en-US" b="0">
                <a:cs typeface="Arial"/>
              </a:rPr>
              <a:t>Medical Examiner</a:t>
            </a:r>
            <a:endParaRPr lang="en-US" b="0">
              <a:ea typeface="Calibri"/>
              <a:cs typeface="Arial"/>
            </a:endParaRPr>
          </a:p>
          <a:p>
            <a:pPr marL="457200" indent="-457200">
              <a:buClrTx/>
              <a:buFont typeface="Arial" panose="020B0604020202020204" pitchFamily="34" charset="0"/>
              <a:buChar char="•"/>
            </a:pPr>
            <a:r>
              <a:rPr lang="en-US" b="0">
                <a:cs typeface="Arial"/>
              </a:rPr>
              <a:t>Death Investigator</a:t>
            </a:r>
            <a:endParaRPr lang="en-US" b="0">
              <a:ea typeface="Calibri"/>
              <a:cs typeface="Arial"/>
            </a:endParaRPr>
          </a:p>
          <a:p>
            <a:pPr marL="1143000" lvl="1" indent="-457200"/>
            <a:r>
              <a:rPr lang="en-US" sz="2000">
                <a:cs typeface="Arial"/>
              </a:rPr>
              <a:t>T</a:t>
            </a:r>
            <a:r>
              <a:rPr lang="en-US" sz="2000" b="0">
                <a:cs typeface="Arial"/>
              </a:rPr>
              <a:t>rained on the job to investigate death scenes </a:t>
            </a:r>
            <a:r>
              <a:rPr lang="en-US" sz="2000">
                <a:cs typeface="Arial"/>
              </a:rPr>
              <a:t>for</a:t>
            </a:r>
            <a:r>
              <a:rPr lang="en-US" sz="2000" b="0">
                <a:cs typeface="Arial"/>
              </a:rPr>
              <a:t> medical examiner’s office</a:t>
            </a:r>
            <a:endParaRPr lang="en-US" sz="2000" b="0">
              <a:ea typeface="Calibri"/>
              <a:cs typeface="Arial"/>
            </a:endParaRPr>
          </a:p>
          <a:p>
            <a:pPr>
              <a:buClrTx/>
              <a:buFont typeface="Arial"/>
              <a:buChar char="•"/>
            </a:pPr>
            <a:endParaRPr lang="en-US">
              <a:latin typeface="Arial"/>
              <a:cs typeface="Arial"/>
            </a:endParaRPr>
          </a:p>
          <a:p>
            <a:pPr>
              <a:buNone/>
            </a:pPr>
            <a:endParaRPr lang="en-US"/>
          </a:p>
        </p:txBody>
      </p:sp>
      <p:sp>
        <p:nvSpPr>
          <p:cNvPr id="2" name="Title 1"/>
          <p:cNvSpPr>
            <a:spLocks noGrp="1"/>
          </p:cNvSpPr>
          <p:nvPr>
            <p:ph type="title"/>
          </p:nvPr>
        </p:nvSpPr>
        <p:spPr/>
        <p:txBody>
          <a:bodyPr>
            <a:normAutofit/>
          </a:bodyPr>
          <a:lstStyle/>
          <a:p>
            <a:r>
              <a:rPr lang="en-US" sz="4000">
                <a:cs typeface="Arial"/>
              </a:rPr>
              <a:t>Mortuary Careers</a:t>
            </a:r>
          </a:p>
        </p:txBody>
      </p:sp>
      <p:pic>
        <p:nvPicPr>
          <p:cNvPr id="8" name="Picture 7" descr="A person standing next to a coffin&#10;&#10;Description automatically generated">
            <a:extLst>
              <a:ext uri="{FF2B5EF4-FFF2-40B4-BE49-F238E27FC236}">
                <a16:creationId xmlns:a16="http://schemas.microsoft.com/office/drawing/2014/main" id="{F49F3B15-C93D-AD32-BC98-A16C2767D03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82117" y="1957892"/>
            <a:ext cx="4914227" cy="36856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a:extLst>
              <a:ext uri="{FF2B5EF4-FFF2-40B4-BE49-F238E27FC236}">
                <a16:creationId xmlns:a16="http://schemas.microsoft.com/office/drawing/2014/main" id="{6CE27865-5B4D-6129-CEC8-945AE96A53F4}"/>
              </a:ext>
            </a:extLst>
          </p:cNvPr>
          <p:cNvSpPr txBox="1"/>
          <p:nvPr/>
        </p:nvSpPr>
        <p:spPr>
          <a:xfrm>
            <a:off x="7082117" y="5699834"/>
            <a:ext cx="3365126" cy="230832"/>
          </a:xfrm>
          <a:prstGeom prst="rect">
            <a:avLst/>
          </a:prstGeom>
          <a:noFill/>
        </p:spPr>
        <p:txBody>
          <a:bodyPr wrap="square" rtlCol="0">
            <a:spAutoFit/>
          </a:bodyPr>
          <a:lstStyle/>
          <a:p>
            <a:r>
              <a:rPr lang="en-US" sz="900">
                <a:hlinkClick r:id="rId4" tooltip="https://www.flickr.com/photos/143513894@N04/27282040635"/>
              </a:rPr>
              <a:t>This Photo</a:t>
            </a:r>
            <a:r>
              <a:rPr lang="en-US" sz="900"/>
              <a:t> by Unknown Author is licensed under </a:t>
            </a:r>
            <a:r>
              <a:rPr lang="en-US" sz="900">
                <a:hlinkClick r:id="rId5" tooltip="https://creativecommons.org/licenses/by/3.0/"/>
              </a:rPr>
              <a:t>CC BY</a:t>
            </a:r>
            <a:endParaRPr lang="en-US" sz="90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3327" y="1522762"/>
            <a:ext cx="6238538" cy="3450696"/>
          </a:xfrm>
        </p:spPr>
        <p:txBody>
          <a:bodyPr>
            <a:normAutofit lnSpcReduction="10000"/>
          </a:bodyPr>
          <a:lstStyle/>
          <a:p>
            <a:pPr marL="457200" indent="-457200">
              <a:buFont typeface="Arial" panose="020B0604020202020204" pitchFamily="34" charset="0"/>
              <a:buChar char="•"/>
            </a:pPr>
            <a:r>
              <a:rPr lang="en-US" b="0">
                <a:cs typeface="Arial"/>
              </a:rPr>
              <a:t>Patient Care Assistant (PCA)</a:t>
            </a:r>
          </a:p>
          <a:p>
            <a:pPr marL="457200" indent="-457200">
              <a:buFont typeface="Arial" panose="020B0604020202020204" pitchFamily="34" charset="0"/>
              <a:buChar char="•"/>
            </a:pPr>
            <a:r>
              <a:rPr lang="en-US" b="0">
                <a:cs typeface="Arial"/>
              </a:rPr>
              <a:t>Nursing Assistant (NA)</a:t>
            </a:r>
          </a:p>
          <a:p>
            <a:pPr marL="457200" indent="-457200">
              <a:buFont typeface="Arial" panose="020B0604020202020204" pitchFamily="34" charset="0"/>
              <a:buChar char="•"/>
            </a:pPr>
            <a:r>
              <a:rPr lang="en-US" b="0">
                <a:cs typeface="Arial"/>
              </a:rPr>
              <a:t>Medication Aide (MA)</a:t>
            </a:r>
          </a:p>
          <a:p>
            <a:pPr marL="457200" indent="-457200">
              <a:buFont typeface="Arial" panose="020B0604020202020204" pitchFamily="34" charset="0"/>
              <a:buChar char="•"/>
            </a:pPr>
            <a:r>
              <a:rPr lang="en-US" b="0">
                <a:cs typeface="Arial"/>
              </a:rPr>
              <a:t>Licensed Practical Nurse (LPN)</a:t>
            </a:r>
          </a:p>
          <a:p>
            <a:pPr marL="457200" indent="-457200">
              <a:buClrTx/>
              <a:buFont typeface="Arial" panose="020B0604020202020204" pitchFamily="34" charset="0"/>
              <a:buChar char="•"/>
            </a:pPr>
            <a:r>
              <a:rPr lang="en-US" b="0">
                <a:cs typeface="Arial"/>
              </a:rPr>
              <a:t>Registered Nurse (RN)</a:t>
            </a:r>
          </a:p>
          <a:p>
            <a:pPr marL="457200" indent="-457200">
              <a:buClrTx/>
              <a:buFont typeface="Arial" panose="020B0604020202020204" pitchFamily="34" charset="0"/>
              <a:buChar char="•"/>
            </a:pPr>
            <a:r>
              <a:rPr lang="en-US" b="0">
                <a:cs typeface="Arial"/>
              </a:rPr>
              <a:t>Surgical Technician</a:t>
            </a:r>
          </a:p>
          <a:p>
            <a:pPr marL="457200" indent="-457200">
              <a:buClrTx/>
              <a:buFont typeface="Arial" panose="020B0604020202020204" pitchFamily="34" charset="0"/>
              <a:buChar char="•"/>
            </a:pPr>
            <a:r>
              <a:rPr lang="en-US" b="0">
                <a:cs typeface="Arial"/>
              </a:rPr>
              <a:t>Medical Assistant (MA)</a:t>
            </a:r>
          </a:p>
          <a:p>
            <a:endParaRPr lang="en-US"/>
          </a:p>
        </p:txBody>
      </p:sp>
      <p:sp>
        <p:nvSpPr>
          <p:cNvPr id="2" name="Title 1"/>
          <p:cNvSpPr>
            <a:spLocks noGrp="1"/>
          </p:cNvSpPr>
          <p:nvPr>
            <p:ph type="title"/>
          </p:nvPr>
        </p:nvSpPr>
        <p:spPr>
          <a:xfrm>
            <a:off x="603326" y="246168"/>
            <a:ext cx="10515600" cy="1325563"/>
          </a:xfrm>
        </p:spPr>
        <p:txBody>
          <a:bodyPr>
            <a:normAutofit/>
          </a:bodyPr>
          <a:lstStyle/>
          <a:p>
            <a:r>
              <a:rPr lang="en-US" sz="4000">
                <a:cs typeface="Arial"/>
              </a:rPr>
              <a:t>Nursing Related Careers</a:t>
            </a:r>
          </a:p>
        </p:txBody>
      </p:sp>
      <p:pic>
        <p:nvPicPr>
          <p:cNvPr id="5" name="Picture 4" descr="A couple of medical professionals looking at a clipboard&#10;&#10;Description automatically generated">
            <a:extLst>
              <a:ext uri="{FF2B5EF4-FFF2-40B4-BE49-F238E27FC236}">
                <a16:creationId xmlns:a16="http://schemas.microsoft.com/office/drawing/2014/main" id="{D7D7F392-ECAC-FCCF-88CD-29A56F3BCD3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316618" y="1571731"/>
            <a:ext cx="5667399" cy="37635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8AA66710-8FEE-7CD9-052B-A4BC595357B3}"/>
              </a:ext>
            </a:extLst>
          </p:cNvPr>
          <p:cNvSpPr txBox="1"/>
          <p:nvPr/>
        </p:nvSpPr>
        <p:spPr>
          <a:xfrm>
            <a:off x="6232790" y="5400712"/>
            <a:ext cx="4292301" cy="230832"/>
          </a:xfrm>
          <a:prstGeom prst="rect">
            <a:avLst/>
          </a:prstGeom>
          <a:noFill/>
        </p:spPr>
        <p:txBody>
          <a:bodyPr wrap="square" rtlCol="0">
            <a:spAutoFit/>
          </a:bodyPr>
          <a:lstStyle/>
          <a:p>
            <a:r>
              <a:rPr lang="en-US" sz="900">
                <a:hlinkClick r:id="rId4" tooltip="https://wtcs.pressbooks.pub/nursingfundamentals/chapter/2-4-communicating-with-health-care-team-members/"/>
              </a:rPr>
              <a:t>This Photo</a:t>
            </a:r>
            <a:r>
              <a:rPr lang="en-US" sz="900"/>
              <a:t> by Unknown Author is licensed under </a:t>
            </a:r>
            <a:r>
              <a:rPr lang="en-US" sz="900">
                <a:hlinkClick r:id="rId5" tooltip="https://creativecommons.org/licenses/by/3.0/"/>
              </a:rPr>
              <a:t>CC BY</a:t>
            </a:r>
            <a:endParaRPr lang="en-US" sz="90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9652" y="707082"/>
            <a:ext cx="8015287" cy="914400"/>
          </a:xfrm>
        </p:spPr>
        <p:txBody>
          <a:bodyPr wrap="square" anchor="ctr">
            <a:normAutofit/>
          </a:bodyPr>
          <a:lstStyle/>
          <a:p>
            <a:r>
              <a:rPr lang="en-US" sz="4000"/>
              <a:t>Nutrition and Dietary Services</a:t>
            </a:r>
          </a:p>
        </p:txBody>
      </p:sp>
      <p:sp>
        <p:nvSpPr>
          <p:cNvPr id="3" name="Content Placeholder 2"/>
          <p:cNvSpPr>
            <a:spLocks noGrp="1"/>
          </p:cNvSpPr>
          <p:nvPr>
            <p:ph sz="half" idx="1"/>
          </p:nvPr>
        </p:nvSpPr>
        <p:spPr>
          <a:xfrm>
            <a:off x="799652" y="2179768"/>
            <a:ext cx="4568414" cy="2498463"/>
          </a:xfrm>
        </p:spPr>
        <p:txBody>
          <a:bodyPr wrap="square" anchor="t">
            <a:normAutofit/>
          </a:bodyPr>
          <a:lstStyle/>
          <a:p>
            <a:pPr>
              <a:buClrTx/>
              <a:buFont typeface="Arial"/>
              <a:buChar char="•"/>
            </a:pPr>
            <a:r>
              <a:rPr lang="en-US"/>
              <a:t>Registered Dietician, RD</a:t>
            </a:r>
          </a:p>
          <a:p>
            <a:pPr>
              <a:buClrTx/>
              <a:buFont typeface="Arial"/>
              <a:buChar char="•"/>
            </a:pPr>
            <a:r>
              <a:rPr lang="en-US"/>
              <a:t>Dietetic Technician</a:t>
            </a:r>
          </a:p>
          <a:p>
            <a:pPr>
              <a:buClrTx/>
              <a:buFont typeface="Arial"/>
              <a:buChar char="•"/>
            </a:pPr>
            <a:r>
              <a:rPr lang="en-US"/>
              <a:t>Dietary Assistant</a:t>
            </a:r>
          </a:p>
          <a:p>
            <a:endParaRPr lang="en-US"/>
          </a:p>
        </p:txBody>
      </p:sp>
      <p:pic>
        <p:nvPicPr>
          <p:cNvPr id="8" name="Picture 7" descr="A person in a white lab coat&#10;&#10;Description automatically generated">
            <a:extLst>
              <a:ext uri="{FF2B5EF4-FFF2-40B4-BE49-F238E27FC236}">
                <a16:creationId xmlns:a16="http://schemas.microsoft.com/office/drawing/2014/main" id="{71720042-DA71-7D32-3B8E-D6B4C29D813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769684" y="1943655"/>
            <a:ext cx="6096000" cy="40767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a:extLst>
              <a:ext uri="{FF2B5EF4-FFF2-40B4-BE49-F238E27FC236}">
                <a16:creationId xmlns:a16="http://schemas.microsoft.com/office/drawing/2014/main" id="{E30A77A2-B447-11A8-CE5E-F57A651B4036}"/>
              </a:ext>
            </a:extLst>
          </p:cNvPr>
          <p:cNvSpPr txBox="1"/>
          <p:nvPr/>
        </p:nvSpPr>
        <p:spPr>
          <a:xfrm>
            <a:off x="5769684" y="6111696"/>
            <a:ext cx="3385073" cy="230832"/>
          </a:xfrm>
          <a:prstGeom prst="rect">
            <a:avLst/>
          </a:prstGeom>
          <a:noFill/>
        </p:spPr>
        <p:txBody>
          <a:bodyPr wrap="square" rtlCol="0">
            <a:spAutoFit/>
          </a:bodyPr>
          <a:lstStyle/>
          <a:p>
            <a:r>
              <a:rPr lang="en-US" sz="900">
                <a:hlinkClick r:id="rId4" tooltip="http://www.listph.com/2017/03/list-of-passers-march-2017-nutritionist-dietitians-licensure-examination.html"/>
              </a:rPr>
              <a:t>This Photo</a:t>
            </a:r>
            <a:r>
              <a:rPr lang="en-US" sz="900"/>
              <a:t> by Unknown Author is licensed under </a:t>
            </a:r>
            <a:r>
              <a:rPr lang="en-US" sz="900">
                <a:hlinkClick r:id="rId5" tooltip="https://creativecommons.org/licenses/by-nc/3.0/"/>
              </a:rPr>
              <a:t>CC BY-NC</a:t>
            </a:r>
            <a:endParaRPr lang="en-US" sz="90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579" y="381000"/>
            <a:ext cx="8015287" cy="914400"/>
          </a:xfrm>
        </p:spPr>
        <p:txBody>
          <a:bodyPr wrap="square" anchor="ctr">
            <a:normAutofit/>
          </a:bodyPr>
          <a:lstStyle/>
          <a:p>
            <a:r>
              <a:rPr lang="en-US" sz="4000"/>
              <a:t>Therapeutic Services</a:t>
            </a:r>
          </a:p>
        </p:txBody>
      </p:sp>
      <p:sp>
        <p:nvSpPr>
          <p:cNvPr id="3" name="Content Placeholder 2"/>
          <p:cNvSpPr>
            <a:spLocks noGrp="1"/>
          </p:cNvSpPr>
          <p:nvPr>
            <p:ph sz="half" idx="1"/>
          </p:nvPr>
        </p:nvSpPr>
        <p:spPr>
          <a:xfrm>
            <a:off x="462579" y="1447800"/>
            <a:ext cx="5557221" cy="4876800"/>
          </a:xfrm>
        </p:spPr>
        <p:txBody>
          <a:bodyPr wrap="square" anchor="t">
            <a:normAutofit/>
          </a:bodyPr>
          <a:lstStyle/>
          <a:p>
            <a:pPr>
              <a:lnSpc>
                <a:spcPct val="90000"/>
              </a:lnSpc>
              <a:buClrTx/>
              <a:buFont typeface="Arial"/>
              <a:buChar char="•"/>
            </a:pPr>
            <a:r>
              <a:rPr lang="en-US" sz="2600"/>
              <a:t>Occupational Therapist</a:t>
            </a:r>
          </a:p>
          <a:p>
            <a:pPr lvl="1">
              <a:lnSpc>
                <a:spcPct val="90000"/>
              </a:lnSpc>
              <a:buClrTx/>
              <a:buFont typeface="Arial"/>
              <a:buChar char="•"/>
            </a:pPr>
            <a:r>
              <a:rPr lang="en-US" sz="2200"/>
              <a:t>Occupational Therapy Assistant</a:t>
            </a:r>
          </a:p>
          <a:p>
            <a:pPr>
              <a:lnSpc>
                <a:spcPct val="90000"/>
              </a:lnSpc>
              <a:buClrTx/>
              <a:buFont typeface="Arial"/>
              <a:buChar char="•"/>
            </a:pPr>
            <a:r>
              <a:rPr lang="en-US" sz="2600"/>
              <a:t>Physical Therapist</a:t>
            </a:r>
          </a:p>
          <a:p>
            <a:pPr lvl="1">
              <a:lnSpc>
                <a:spcPct val="90000"/>
              </a:lnSpc>
              <a:buClrTx/>
              <a:buFont typeface="Arial"/>
              <a:buChar char="•"/>
            </a:pPr>
            <a:r>
              <a:rPr lang="en-US" sz="2200"/>
              <a:t>Physical Therapy Assistant</a:t>
            </a:r>
          </a:p>
          <a:p>
            <a:pPr>
              <a:lnSpc>
                <a:spcPct val="90000"/>
              </a:lnSpc>
              <a:buClrTx/>
              <a:buFont typeface="Arial"/>
              <a:buChar char="•"/>
            </a:pPr>
            <a:r>
              <a:rPr lang="en-US" sz="2600"/>
              <a:t>Massage Therapist</a:t>
            </a:r>
          </a:p>
          <a:p>
            <a:pPr>
              <a:lnSpc>
                <a:spcPct val="90000"/>
              </a:lnSpc>
              <a:buClrTx/>
              <a:buFont typeface="Arial"/>
              <a:buChar char="•"/>
            </a:pPr>
            <a:r>
              <a:rPr lang="en-US" sz="2600"/>
              <a:t>Recreational Therapist</a:t>
            </a:r>
          </a:p>
          <a:p>
            <a:pPr>
              <a:lnSpc>
                <a:spcPct val="90000"/>
              </a:lnSpc>
              <a:buClrTx/>
              <a:buFont typeface="Arial"/>
              <a:buChar char="•"/>
            </a:pPr>
            <a:r>
              <a:rPr lang="en-US" sz="2600"/>
              <a:t>Respiratory Therapist</a:t>
            </a:r>
          </a:p>
          <a:p>
            <a:pPr>
              <a:lnSpc>
                <a:spcPct val="90000"/>
              </a:lnSpc>
              <a:buClrTx/>
              <a:buFont typeface="Arial"/>
              <a:buChar char="•"/>
            </a:pPr>
            <a:r>
              <a:rPr lang="en-US" sz="2600"/>
              <a:t>Art, Music, Dance Therapist</a:t>
            </a:r>
          </a:p>
          <a:p>
            <a:pPr>
              <a:lnSpc>
                <a:spcPct val="90000"/>
              </a:lnSpc>
              <a:buClrTx/>
              <a:buFont typeface="Arial"/>
              <a:buChar char="•"/>
            </a:pPr>
            <a:r>
              <a:rPr lang="en-US" sz="2600"/>
              <a:t>Athletic Trainer</a:t>
            </a:r>
          </a:p>
          <a:p>
            <a:pPr>
              <a:lnSpc>
                <a:spcPct val="90000"/>
              </a:lnSpc>
            </a:pPr>
            <a:endParaRPr lang="en-US" sz="2600"/>
          </a:p>
        </p:txBody>
      </p:sp>
      <p:pic>
        <p:nvPicPr>
          <p:cNvPr id="5" name="Picture 4" descr="A person helping an old person with exercise bands&#10;&#10;Description automatically generated">
            <a:extLst>
              <a:ext uri="{FF2B5EF4-FFF2-40B4-BE49-F238E27FC236}">
                <a16:creationId xmlns:a16="http://schemas.microsoft.com/office/drawing/2014/main" id="{B3E1B262-6495-0163-4966-207EECCA8E1C}"/>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r="17393"/>
          <a:stretch/>
        </p:blipFill>
        <p:spPr>
          <a:xfrm>
            <a:off x="5675213" y="1447800"/>
            <a:ext cx="6054208" cy="41225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2C52C2D4-CF4A-E502-6A59-2EBF5DF32170}"/>
              </a:ext>
            </a:extLst>
          </p:cNvPr>
          <p:cNvSpPr txBox="1"/>
          <p:nvPr/>
        </p:nvSpPr>
        <p:spPr>
          <a:xfrm>
            <a:off x="5675213" y="5601216"/>
            <a:ext cx="3162749" cy="230832"/>
          </a:xfrm>
          <a:prstGeom prst="rect">
            <a:avLst/>
          </a:prstGeom>
          <a:noFill/>
        </p:spPr>
        <p:txBody>
          <a:bodyPr wrap="square" rtlCol="0">
            <a:spAutoFit/>
          </a:bodyPr>
          <a:lstStyle/>
          <a:p>
            <a:r>
              <a:rPr lang="en-US" sz="900">
                <a:hlinkClick r:id="rId4" tooltip="http://www.mynextmove.org/profile/summary/29-1123.00"/>
              </a:rPr>
              <a:t>This Photo</a:t>
            </a:r>
            <a:r>
              <a:rPr lang="en-US" sz="900"/>
              <a:t> by Unknown Author is licensed under </a:t>
            </a:r>
            <a:r>
              <a:rPr lang="en-US" sz="900">
                <a:hlinkClick r:id="rId5" tooltip="https://creativecommons.org/licenses/by/3.0/"/>
              </a:rPr>
              <a:t>CC BY</a:t>
            </a:r>
            <a:endParaRPr lang="en-US" sz="900"/>
          </a:p>
        </p:txBody>
      </p:sp>
      <p:pic>
        <p:nvPicPr>
          <p:cNvPr id="7" name="Content Placeholder 3" descr="A lightbulb">
            <a:extLst>
              <a:ext uri="{FF2B5EF4-FFF2-40B4-BE49-F238E27FC236}">
                <a16:creationId xmlns:a16="http://schemas.microsoft.com/office/drawing/2014/main" id="{A7D2F2C0-0D34-AC92-F323-97C1DD942C6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134607" y="208789"/>
            <a:ext cx="891813" cy="891813"/>
          </a:xfrm>
          <a:prstGeom prst="rect">
            <a:avLst/>
          </a:prstGeom>
        </p:spPr>
      </p:pic>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953" y="535422"/>
            <a:ext cx="8015287" cy="914400"/>
          </a:xfrm>
        </p:spPr>
        <p:txBody>
          <a:bodyPr wrap="square" anchor="ctr">
            <a:normAutofit/>
          </a:bodyPr>
          <a:lstStyle/>
          <a:p>
            <a:r>
              <a:rPr lang="en-US" sz="4000"/>
              <a:t>Pharmacy Services</a:t>
            </a:r>
          </a:p>
        </p:txBody>
      </p:sp>
      <p:sp>
        <p:nvSpPr>
          <p:cNvPr id="3" name="Content Placeholder 2"/>
          <p:cNvSpPr>
            <a:spLocks noGrp="1"/>
          </p:cNvSpPr>
          <p:nvPr>
            <p:ph sz="half" idx="1"/>
          </p:nvPr>
        </p:nvSpPr>
        <p:spPr>
          <a:xfrm>
            <a:off x="462579" y="2017955"/>
            <a:ext cx="5557221" cy="1284642"/>
          </a:xfrm>
        </p:spPr>
        <p:txBody>
          <a:bodyPr wrap="square" anchor="t">
            <a:normAutofit/>
          </a:bodyPr>
          <a:lstStyle/>
          <a:p>
            <a:pPr>
              <a:lnSpc>
                <a:spcPct val="90000"/>
              </a:lnSpc>
              <a:buClrTx/>
              <a:buFont typeface="Arial"/>
              <a:buChar char="•"/>
            </a:pPr>
            <a:r>
              <a:rPr lang="en-US"/>
              <a:t>Pharmacist</a:t>
            </a:r>
          </a:p>
          <a:p>
            <a:pPr>
              <a:lnSpc>
                <a:spcPct val="90000"/>
              </a:lnSpc>
              <a:buClrTx/>
              <a:buFont typeface="Arial"/>
              <a:buChar char="•"/>
            </a:pPr>
            <a:r>
              <a:rPr lang="en-US"/>
              <a:t>Pharmacy Technician</a:t>
            </a:r>
          </a:p>
          <a:p>
            <a:pPr>
              <a:lnSpc>
                <a:spcPct val="90000"/>
              </a:lnSpc>
            </a:pPr>
            <a:endParaRPr lang="en-US" sz="2600"/>
          </a:p>
        </p:txBody>
      </p:sp>
      <p:pic>
        <p:nvPicPr>
          <p:cNvPr id="7" name="Picture 6" descr="A person and person in a pharmacy&#10;&#10;Description automatically generated">
            <a:extLst>
              <a:ext uri="{FF2B5EF4-FFF2-40B4-BE49-F238E27FC236}">
                <a16:creationId xmlns:a16="http://schemas.microsoft.com/office/drawing/2014/main" id="{7905B750-0D79-AC50-FD2A-2D882B453FB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588037" y="1449822"/>
            <a:ext cx="5802406" cy="4641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a:extLst>
              <a:ext uri="{FF2B5EF4-FFF2-40B4-BE49-F238E27FC236}">
                <a16:creationId xmlns:a16="http://schemas.microsoft.com/office/drawing/2014/main" id="{1D59B835-1286-A316-C0C5-094E91E79B6D}"/>
              </a:ext>
            </a:extLst>
          </p:cNvPr>
          <p:cNvSpPr txBox="1"/>
          <p:nvPr/>
        </p:nvSpPr>
        <p:spPr>
          <a:xfrm>
            <a:off x="5588037" y="6091747"/>
            <a:ext cx="4938881" cy="230832"/>
          </a:xfrm>
          <a:prstGeom prst="rect">
            <a:avLst/>
          </a:prstGeom>
          <a:noFill/>
        </p:spPr>
        <p:txBody>
          <a:bodyPr wrap="square" rtlCol="0">
            <a:spAutoFit/>
          </a:bodyPr>
          <a:lstStyle/>
          <a:p>
            <a:r>
              <a:rPr lang="en-US" sz="900">
                <a:hlinkClick r:id="rId4" tooltip="https://commons.wikimedia.org/wiki/File:Woman_consults_with_pharmacist.jpg"/>
              </a:rPr>
              <a:t>This Photo</a:t>
            </a:r>
            <a:r>
              <a:rPr lang="en-US" sz="900"/>
              <a:t> by Unknown Author is licensed under </a:t>
            </a:r>
            <a:r>
              <a:rPr lang="en-US" sz="900">
                <a:hlinkClick r:id="rId5" tooltip="https://creativecommons.org/licenses/by-sa/3.0/"/>
              </a:rPr>
              <a:t>CC BY-SA</a:t>
            </a:r>
            <a:endParaRPr lang="en-US" sz="900"/>
          </a:p>
        </p:txBody>
      </p:sp>
    </p:spTree>
    <p:custDataLst>
      <p:tags r:id="rId1"/>
    </p:custDataLst>
    <p:extLst>
      <p:ext uri="{BB962C8B-B14F-4D97-AF65-F5344CB8AC3E}">
        <p14:creationId xmlns:p14="http://schemas.microsoft.com/office/powerpoint/2010/main" val="8577360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72641"/>
            <a:ext cx="6982609" cy="3450696"/>
          </a:xfrm>
        </p:spPr>
        <p:txBody>
          <a:bodyPr/>
          <a:lstStyle/>
          <a:p>
            <a:pPr marL="457200" indent="-457200">
              <a:buClrTx/>
              <a:buFont typeface="Arial" panose="020B0604020202020204" pitchFamily="34" charset="0"/>
              <a:buChar char="•"/>
            </a:pPr>
            <a:r>
              <a:rPr lang="en-US" b="0">
                <a:cs typeface="Arial"/>
              </a:rPr>
              <a:t>Veterinarian</a:t>
            </a:r>
          </a:p>
          <a:p>
            <a:pPr marL="1143000" lvl="1" indent="-457200"/>
            <a:r>
              <a:rPr lang="en-US">
                <a:cs typeface="Arial"/>
              </a:rPr>
              <a:t>Small animal</a:t>
            </a:r>
          </a:p>
          <a:p>
            <a:pPr marL="1143000" lvl="1" indent="-457200"/>
            <a:r>
              <a:rPr lang="en-US" b="0">
                <a:cs typeface="Arial"/>
              </a:rPr>
              <a:t>Large animal</a:t>
            </a:r>
          </a:p>
          <a:p>
            <a:pPr marL="457200" indent="-457200">
              <a:buClrTx/>
              <a:buFont typeface="Arial" panose="020B0604020202020204" pitchFamily="34" charset="0"/>
              <a:buChar char="•"/>
            </a:pPr>
            <a:r>
              <a:rPr lang="en-US" b="0">
                <a:cs typeface="Arial"/>
              </a:rPr>
              <a:t>Veterinary Technician</a:t>
            </a:r>
          </a:p>
          <a:p>
            <a:pPr marL="457200" indent="-457200">
              <a:buClrTx/>
              <a:buFont typeface="Arial" panose="020B0604020202020204" pitchFamily="34" charset="0"/>
              <a:buChar char="•"/>
            </a:pPr>
            <a:r>
              <a:rPr lang="en-US" b="0">
                <a:cs typeface="Arial"/>
              </a:rPr>
              <a:t>Veterinary Assistant</a:t>
            </a:r>
          </a:p>
        </p:txBody>
      </p:sp>
      <p:sp>
        <p:nvSpPr>
          <p:cNvPr id="2" name="Title 1"/>
          <p:cNvSpPr>
            <a:spLocks noGrp="1"/>
          </p:cNvSpPr>
          <p:nvPr>
            <p:ph type="title"/>
          </p:nvPr>
        </p:nvSpPr>
        <p:spPr>
          <a:xfrm>
            <a:off x="838200" y="365125"/>
            <a:ext cx="7071360" cy="1061984"/>
          </a:xfrm>
        </p:spPr>
        <p:txBody>
          <a:bodyPr>
            <a:normAutofit/>
          </a:bodyPr>
          <a:lstStyle/>
          <a:p>
            <a:r>
              <a:rPr lang="en-US" sz="4000">
                <a:cs typeface="Arial"/>
              </a:rPr>
              <a:t>Veterinary Careers</a:t>
            </a:r>
          </a:p>
        </p:txBody>
      </p:sp>
      <p:pic>
        <p:nvPicPr>
          <p:cNvPr id="5" name="Picture 4" descr="A person with a stethoscope around her neck and a dog&#10;&#10;Description automatically generated">
            <a:extLst>
              <a:ext uri="{FF2B5EF4-FFF2-40B4-BE49-F238E27FC236}">
                <a16:creationId xmlns:a16="http://schemas.microsoft.com/office/drawing/2014/main" id="{3E8DAB0D-D3DA-C8D4-089A-983D3E295417}"/>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261636" y="3707811"/>
            <a:ext cx="4249510" cy="2785064"/>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8A6D8FB7-0208-01F8-9D41-CE06A42E884F}"/>
              </a:ext>
            </a:extLst>
          </p:cNvPr>
          <p:cNvSpPr txBox="1"/>
          <p:nvPr/>
        </p:nvSpPr>
        <p:spPr>
          <a:xfrm>
            <a:off x="7261636" y="6463871"/>
            <a:ext cx="3238053" cy="230832"/>
          </a:xfrm>
          <a:prstGeom prst="rect">
            <a:avLst/>
          </a:prstGeom>
          <a:noFill/>
        </p:spPr>
        <p:txBody>
          <a:bodyPr wrap="square" rtlCol="0">
            <a:spAutoFit/>
          </a:bodyPr>
          <a:lstStyle/>
          <a:p>
            <a:r>
              <a:rPr lang="en-US" sz="900">
                <a:hlinkClick r:id="rId4" tooltip="https://dermatopet.com.br/para-veterinarios/doencas-de-pele-em-caes-e-gatos/"/>
              </a:rPr>
              <a:t>This Photo</a:t>
            </a:r>
            <a:r>
              <a:rPr lang="en-US" sz="900"/>
              <a:t> by Unknown Author is licensed under </a:t>
            </a:r>
            <a:r>
              <a:rPr lang="en-US" sz="900">
                <a:hlinkClick r:id="rId5" tooltip="https://creativecommons.org/licenses/by-nc-sa/3.0/"/>
              </a:rPr>
              <a:t>CC BY-SA-NC</a:t>
            </a:r>
            <a:endParaRPr lang="en-US" sz="900"/>
          </a:p>
        </p:txBody>
      </p:sp>
      <p:pic>
        <p:nvPicPr>
          <p:cNvPr id="14" name="Picture 13" descr="A person in a lab coat and stethoscope holding a tablet&#10;&#10;Description automatically generated">
            <a:extLst>
              <a:ext uri="{FF2B5EF4-FFF2-40B4-BE49-F238E27FC236}">
                <a16:creationId xmlns:a16="http://schemas.microsoft.com/office/drawing/2014/main" id="{8EC736B2-AA8F-BFD9-7067-1204BEBC6FA8}"/>
              </a:ext>
            </a:extLst>
          </p:cNvPr>
          <p:cNvPicPr>
            <a:picLocks noChangeAspect="1"/>
          </p:cNvPicPr>
          <p:nvPr/>
        </p:nvPicPr>
        <p:blipFill rotWithShape="1">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t="2777" b="2586"/>
          <a:stretch/>
        </p:blipFill>
        <p:spPr>
          <a:xfrm>
            <a:off x="7648919" y="285078"/>
            <a:ext cx="3474944" cy="3143922"/>
          </a:xfrm>
          <a:prstGeom prst="rect">
            <a:avLst/>
          </a:prstGeom>
        </p:spPr>
      </p:pic>
      <p:sp>
        <p:nvSpPr>
          <p:cNvPr id="15" name="TextBox 14">
            <a:extLst>
              <a:ext uri="{FF2B5EF4-FFF2-40B4-BE49-F238E27FC236}">
                <a16:creationId xmlns:a16="http://schemas.microsoft.com/office/drawing/2014/main" id="{7167662B-A3E8-D922-47E1-1E2D2E9579AE}"/>
              </a:ext>
            </a:extLst>
          </p:cNvPr>
          <p:cNvSpPr txBox="1"/>
          <p:nvPr/>
        </p:nvSpPr>
        <p:spPr>
          <a:xfrm>
            <a:off x="7820809" y="3382573"/>
            <a:ext cx="3474944" cy="230832"/>
          </a:xfrm>
          <a:prstGeom prst="rect">
            <a:avLst/>
          </a:prstGeom>
          <a:noFill/>
        </p:spPr>
        <p:txBody>
          <a:bodyPr wrap="square" rtlCol="0">
            <a:spAutoFit/>
          </a:bodyPr>
          <a:lstStyle/>
          <a:p>
            <a:r>
              <a:rPr lang="en-US" sz="900">
                <a:hlinkClick r:id="rId7" tooltip="https://www.flickr.com/photos/115089924@N02/15636300633/in/album-72157649832125858/"/>
              </a:rPr>
              <a:t>This Photo</a:t>
            </a:r>
            <a:r>
              <a:rPr lang="en-US" sz="900"/>
              <a:t> by Unknown Author is licensed under </a:t>
            </a:r>
            <a:r>
              <a:rPr lang="en-US" sz="900">
                <a:hlinkClick r:id="rId8" tooltip="https://creativecommons.org/licenses/by/3.0/"/>
              </a:rPr>
              <a:t>CC BY</a:t>
            </a:r>
            <a:endParaRPr lang="en-US" sz="90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035" y="465268"/>
            <a:ext cx="8015287" cy="914400"/>
          </a:xfrm>
        </p:spPr>
        <p:txBody>
          <a:bodyPr wrap="square" anchor="ctr">
            <a:normAutofit/>
          </a:bodyPr>
          <a:lstStyle/>
          <a:p>
            <a:r>
              <a:rPr lang="en-US" sz="4000"/>
              <a:t>Vision Services</a:t>
            </a:r>
          </a:p>
        </p:txBody>
      </p:sp>
      <p:sp>
        <p:nvSpPr>
          <p:cNvPr id="3" name="Content Placeholder 2"/>
          <p:cNvSpPr>
            <a:spLocks noGrp="1"/>
          </p:cNvSpPr>
          <p:nvPr>
            <p:ph sz="half" idx="1"/>
          </p:nvPr>
        </p:nvSpPr>
        <p:spPr>
          <a:xfrm>
            <a:off x="753035" y="1600200"/>
            <a:ext cx="5266765" cy="4419600"/>
          </a:xfrm>
        </p:spPr>
        <p:txBody>
          <a:bodyPr wrap="square" anchor="t">
            <a:normAutofit/>
          </a:bodyPr>
          <a:lstStyle/>
          <a:p>
            <a:pPr>
              <a:buClrTx/>
              <a:buFont typeface="Arial"/>
              <a:buChar char="•"/>
            </a:pPr>
            <a:r>
              <a:rPr lang="en-US"/>
              <a:t>Ophthalmologist</a:t>
            </a:r>
          </a:p>
          <a:p>
            <a:pPr>
              <a:buClrTx/>
              <a:buFont typeface="Arial"/>
              <a:buChar char="•"/>
            </a:pPr>
            <a:r>
              <a:rPr lang="en-US"/>
              <a:t>Optometrist</a:t>
            </a:r>
          </a:p>
          <a:p>
            <a:pPr lvl="1">
              <a:buClrTx/>
              <a:buFont typeface="Arial"/>
              <a:buChar char="•"/>
            </a:pPr>
            <a:r>
              <a:rPr lang="en-US" sz="1300">
                <a:hlinkClick r:id="rId3"/>
              </a:rPr>
              <a:t>https://www.humana.com/individual-and-family/products-and-services/vision-insurance/optometrist-vs-opthamologist</a:t>
            </a:r>
            <a:r>
              <a:rPr lang="en-US" sz="1300"/>
              <a:t> </a:t>
            </a:r>
          </a:p>
          <a:p>
            <a:pPr>
              <a:buClrTx/>
              <a:buFont typeface="Arial"/>
              <a:buChar char="•"/>
            </a:pPr>
            <a:r>
              <a:rPr lang="en-US"/>
              <a:t>Optician</a:t>
            </a:r>
          </a:p>
          <a:p>
            <a:pPr lvl="1">
              <a:buClrTx/>
              <a:buFont typeface="Arial"/>
              <a:buChar char="•"/>
            </a:pPr>
            <a:r>
              <a:rPr lang="en-US" sz="1200">
                <a:hlinkClick r:id="rId4"/>
              </a:rPr>
              <a:t>https://www.opticianedu.org/what-is-an-optician/</a:t>
            </a:r>
            <a:r>
              <a:rPr lang="en-US" sz="1200"/>
              <a:t> </a:t>
            </a:r>
          </a:p>
          <a:p>
            <a:pPr>
              <a:buClrTx/>
              <a:buFont typeface="Arial"/>
              <a:buChar char="•"/>
            </a:pPr>
            <a:r>
              <a:rPr lang="en-US"/>
              <a:t>Ophthalmic Technician</a:t>
            </a:r>
          </a:p>
          <a:p>
            <a:pPr lvl="1">
              <a:buClrTx/>
              <a:buFont typeface="Arial"/>
              <a:buChar char="•"/>
            </a:pPr>
            <a:r>
              <a:rPr lang="en-US" sz="1300">
                <a:hlinkClick r:id="rId5"/>
              </a:rPr>
              <a:t>https://www.opticianedu.org/ophthalmic-technician/</a:t>
            </a:r>
            <a:r>
              <a:rPr lang="en-US" sz="1300"/>
              <a:t> </a:t>
            </a:r>
          </a:p>
        </p:txBody>
      </p:sp>
      <p:pic>
        <p:nvPicPr>
          <p:cNvPr id="6" name="Picture 5" descr="A person looking at a child&#10;&#10;Description automatically generated">
            <a:extLst>
              <a:ext uri="{FF2B5EF4-FFF2-40B4-BE49-F238E27FC236}">
                <a16:creationId xmlns:a16="http://schemas.microsoft.com/office/drawing/2014/main" id="{B5102A79-C133-888E-5B18-B34A28606E5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7586383" y="914400"/>
            <a:ext cx="3691218" cy="49216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A35ADEFE-2BB0-73C8-3A40-C86C01F58509}"/>
              </a:ext>
            </a:extLst>
          </p:cNvPr>
          <p:cNvSpPr txBox="1"/>
          <p:nvPr/>
        </p:nvSpPr>
        <p:spPr>
          <a:xfrm>
            <a:off x="8300645" y="5901200"/>
            <a:ext cx="2976955" cy="230832"/>
          </a:xfrm>
          <a:prstGeom prst="rect">
            <a:avLst/>
          </a:prstGeom>
          <a:noFill/>
        </p:spPr>
        <p:txBody>
          <a:bodyPr wrap="square" rtlCol="0">
            <a:spAutoFit/>
          </a:bodyPr>
          <a:lstStyle/>
          <a:p>
            <a:r>
              <a:rPr lang="en-US" sz="900">
                <a:hlinkClick r:id="rId7" tooltip="https://www.flickr.com/photos/jennycu/26903857613"/>
              </a:rPr>
              <a:t>This Photo</a:t>
            </a:r>
            <a:r>
              <a:rPr lang="en-US" sz="900"/>
              <a:t> by Unknown Author is licensed under </a:t>
            </a:r>
            <a:r>
              <a:rPr lang="en-US" sz="900">
                <a:hlinkClick r:id="rId8" tooltip="https://creativecommons.org/licenses/by/3.0/"/>
              </a:rPr>
              <a:t>CC BY</a:t>
            </a:r>
            <a:endParaRPr lang="en-US" sz="900"/>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Competency 2</a:t>
            </a:r>
          </a:p>
        </p:txBody>
      </p:sp>
      <p:sp>
        <p:nvSpPr>
          <p:cNvPr id="3" name="Content Placeholder 2"/>
          <p:cNvSpPr>
            <a:spLocks noGrp="1"/>
          </p:cNvSpPr>
          <p:nvPr>
            <p:ph idx="1"/>
          </p:nvPr>
        </p:nvSpPr>
        <p:spPr/>
        <p:txBody>
          <a:bodyPr vert="horz" lIns="91440" tIns="45720" rIns="91440" bIns="45720" rtlCol="0" anchor="t">
            <a:normAutofit/>
          </a:bodyPr>
          <a:lstStyle/>
          <a:p>
            <a:r>
              <a:rPr lang="en-US" sz="2400"/>
              <a:t>Discuss ways healthcare personal can balance their work and personal life to maintain personal wellness</a:t>
            </a:r>
          </a:p>
          <a:p>
            <a:pPr marL="742950" lvl="1" indent="-342900"/>
            <a:r>
              <a:rPr lang="en-US"/>
              <a:t>Discuss dimensions of wellness and a wellness lifestyle.</a:t>
            </a:r>
            <a:endParaRPr lang="en-US">
              <a:cs typeface="Calibri"/>
            </a:endParaRPr>
          </a:p>
          <a:p>
            <a:pPr marL="742950" lvl="1" indent="-342900"/>
            <a:r>
              <a:rPr lang="en-US"/>
              <a:t>Discuss behaviors that promote health and wellness. </a:t>
            </a:r>
            <a:endParaRPr lang="en-US">
              <a:cs typeface="Calibri"/>
            </a:endParaRPr>
          </a:p>
          <a:p>
            <a:pPr marL="742950" lvl="1" indent="-342900"/>
            <a:r>
              <a:rPr lang="en-US"/>
              <a:t>Describe strategies for the prevention of diseases including health practices, screenings and examinations.</a:t>
            </a:r>
            <a:endParaRPr lang="en-US">
              <a:cs typeface="Calibri"/>
            </a:endParaRPr>
          </a:p>
          <a:p>
            <a:pPr marL="742950" lvl="1" indent="-342900"/>
            <a:r>
              <a:rPr lang="en-US"/>
              <a:t>Investigate complementary and alternative medicine (CAM) as it relates to wellness and disease prevention.</a:t>
            </a:r>
            <a:endParaRPr lang="en-US">
              <a:cs typeface="Calibri"/>
            </a:endParaRPr>
          </a:p>
          <a:p>
            <a:endParaRPr lang="en-US"/>
          </a:p>
        </p:txBody>
      </p:sp>
      <p:pic>
        <p:nvPicPr>
          <p:cNvPr id="4" name="Picture 3" descr="A water droplet falling into a heart shape&#10;&#10;Description automatically generated">
            <a:extLst>
              <a:ext uri="{FF2B5EF4-FFF2-40B4-BE49-F238E27FC236}">
                <a16:creationId xmlns:a16="http://schemas.microsoft.com/office/drawing/2014/main" id="{46BE81AA-C9DD-4EE3-755A-6371A6B580B9}"/>
              </a:ext>
            </a:extLst>
          </p:cNvPr>
          <p:cNvPicPr>
            <a:picLocks noChangeAspect="1"/>
          </p:cNvPicPr>
          <p:nvPr/>
        </p:nvPicPr>
        <p:blipFill>
          <a:blip r:embed="rId3">
            <a:alphaModFix amt="12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F78BA675-675B-94A1-B328-AB2C235D7BD5}"/>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4"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915546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27763" y="990476"/>
            <a:ext cx="11420856" cy="5584695"/>
          </a:xfrm>
        </p:spPr>
        <p:txBody>
          <a:bodyPr vert="horz" lIns="91440" tIns="45720" rIns="91440" bIns="45720" rtlCol="0" anchor="t">
            <a:noAutofit/>
          </a:bodyPr>
          <a:lstStyle/>
          <a:p>
            <a:r>
              <a:rPr lang="en-US" sz="2100"/>
              <a:t>A</a:t>
            </a:r>
            <a:r>
              <a:rPr lang="en-US" sz="2200"/>
              <a:t>mbulatory Services: </a:t>
            </a:r>
            <a:r>
              <a:rPr lang="en-US" sz="2200" b="0"/>
              <a:t>Services provided outside the hospital; outpatient services </a:t>
            </a:r>
            <a:endParaRPr lang="en-US" sz="2200" b="0">
              <a:ea typeface="Calibri"/>
              <a:cs typeface="Calibri"/>
            </a:endParaRPr>
          </a:p>
          <a:p>
            <a:endParaRPr lang="en-US" sz="2200">
              <a:ea typeface="Calibri"/>
              <a:cs typeface="Calibri"/>
            </a:endParaRPr>
          </a:p>
          <a:p>
            <a:r>
              <a:rPr lang="en-US" sz="2200"/>
              <a:t>Assisted Living: </a:t>
            </a:r>
            <a:r>
              <a:rPr lang="en-US" sz="2200" b="0"/>
              <a:t>Residence facilities that provide housing, meals, and personal care to individuals who need help with daily living activities but do not need daily nursing care</a:t>
            </a:r>
            <a:endParaRPr lang="en-US" sz="2200" b="0">
              <a:ea typeface="Calibri"/>
              <a:cs typeface="Calibri"/>
            </a:endParaRPr>
          </a:p>
          <a:p>
            <a:endParaRPr lang="en-US" sz="2200">
              <a:ea typeface="Calibri"/>
              <a:cs typeface="Calibri"/>
            </a:endParaRPr>
          </a:p>
          <a:p>
            <a:r>
              <a:rPr lang="en-US" sz="2200"/>
              <a:t>Chain of Command: </a:t>
            </a:r>
            <a:r>
              <a:rPr lang="en-US" sz="2200" b="0"/>
              <a:t>Each person reports to a supervisor who, in turn, reports to another supervisor at the next higher level</a:t>
            </a:r>
            <a:endParaRPr lang="en-US" sz="2200" b="0">
              <a:ea typeface="Calibri"/>
              <a:cs typeface="Calibri"/>
            </a:endParaRPr>
          </a:p>
          <a:p>
            <a:endParaRPr lang="en-US" sz="2200">
              <a:ea typeface="Calibri"/>
              <a:cs typeface="Calibri"/>
            </a:endParaRPr>
          </a:p>
          <a:p>
            <a:r>
              <a:rPr lang="en-US" sz="2200"/>
              <a:t>Chiropractic: </a:t>
            </a:r>
            <a:r>
              <a:rPr lang="en-US" sz="2200" b="0"/>
              <a:t>A licensed health care profession that emphasizes the body’s ability to heal itself, which typically includes manual therapy, often including spinal manipulation. Other forms of treatment, such as exercise and nutritional counseling, may be used as well. </a:t>
            </a:r>
            <a:endParaRPr lang="en-US" sz="2200" b="0">
              <a:ea typeface="Calibri"/>
              <a:cs typeface="Calibri"/>
            </a:endParaRPr>
          </a:p>
          <a:p>
            <a:endParaRPr lang="en-US" sz="2200">
              <a:ea typeface="Calibri"/>
              <a:cs typeface="Calibri"/>
            </a:endParaRPr>
          </a:p>
          <a:p>
            <a:r>
              <a:rPr lang="en-US" sz="2200"/>
              <a:t>Complementary Therapies and Alternative Medicine (CAM): </a:t>
            </a:r>
            <a:r>
              <a:rPr lang="en-US" sz="2200" b="0"/>
              <a:t>A term for medical products and practices not part of standard medical care</a:t>
            </a:r>
            <a:endParaRPr lang="en-US" sz="2200" b="0">
              <a:ea typeface="Calibri"/>
              <a:cs typeface="Calibri"/>
            </a:endParaRPr>
          </a:p>
          <a:p>
            <a:endParaRPr lang="en-US" sz="2200">
              <a:ea typeface="Calibri"/>
              <a:cs typeface="Calibri"/>
            </a:endParaRPr>
          </a:p>
          <a:p>
            <a:endParaRPr lang="en-US" sz="2200">
              <a:ea typeface="Calibri"/>
              <a:cs typeface="Calibri"/>
            </a:endParaRPr>
          </a:p>
        </p:txBody>
      </p:sp>
    </p:spTree>
    <p:extLst>
      <p:ext uri="{BB962C8B-B14F-4D97-AF65-F5344CB8AC3E}">
        <p14:creationId xmlns:p14="http://schemas.microsoft.com/office/powerpoint/2010/main" val="8490405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a:t>Quotes</a:t>
            </a:r>
          </a:p>
        </p:txBody>
      </p:sp>
      <p:sp>
        <p:nvSpPr>
          <p:cNvPr id="3" name="Content Placeholder 2"/>
          <p:cNvSpPr>
            <a:spLocks noGrp="1"/>
          </p:cNvSpPr>
          <p:nvPr>
            <p:ph idx="1"/>
          </p:nvPr>
        </p:nvSpPr>
        <p:spPr/>
        <p:txBody>
          <a:bodyPr/>
          <a:lstStyle/>
          <a:p>
            <a:pPr>
              <a:buNone/>
            </a:pPr>
            <a:r>
              <a:rPr lang="en-US" sz="2400" b="0"/>
              <a:t>Anything that changes your values changes your behavior. </a:t>
            </a:r>
            <a:r>
              <a:rPr lang="en-US" sz="1800" b="0" i="1"/>
              <a:t>George A. Sheehan</a:t>
            </a:r>
          </a:p>
          <a:p>
            <a:pPr>
              <a:buNone/>
            </a:pPr>
            <a:endParaRPr lang="en-US" sz="1800" b="0" i="1"/>
          </a:p>
          <a:p>
            <a:pPr>
              <a:buNone/>
            </a:pPr>
            <a:r>
              <a:rPr lang="en-US" sz="2400" b="0"/>
              <a:t>Behavior is the mirror in which everyone shows their image. </a:t>
            </a:r>
            <a:r>
              <a:rPr lang="en-US" sz="1800" b="0" i="1"/>
              <a:t>Johann Wolfgang von Goethe</a:t>
            </a:r>
          </a:p>
          <a:p>
            <a:pPr>
              <a:buNone/>
            </a:pPr>
            <a:endParaRPr lang="en-US" sz="1800" b="0" i="1"/>
          </a:p>
          <a:p>
            <a:pPr>
              <a:buNone/>
            </a:pPr>
            <a:r>
              <a:rPr lang="en-US" sz="2400" b="0"/>
              <a:t>Behaviors are a choice. Feelings are sometimes out of our control. Behavior has to do with choices. </a:t>
            </a:r>
            <a:br>
              <a:rPr lang="en-US" sz="2400" b="0"/>
            </a:br>
            <a:r>
              <a:rPr lang="en-US" sz="1800" b="0" i="1"/>
              <a:t>Randall Terry</a:t>
            </a:r>
            <a:br>
              <a:rPr lang="en-US" b="0"/>
            </a:br>
            <a:br>
              <a:rPr lang="en-US"/>
            </a:br>
            <a:endParaRPr lang="en-US"/>
          </a:p>
        </p:txBody>
      </p:sp>
      <p:pic>
        <p:nvPicPr>
          <p:cNvPr id="4" name="Graphic 3" descr="Diving outline">
            <a:extLst>
              <a:ext uri="{FF2B5EF4-FFF2-40B4-BE49-F238E27FC236}">
                <a16:creationId xmlns:a16="http://schemas.microsoft.com/office/drawing/2014/main" id="{2FA97303-BE77-5C6E-A6EB-5CFDB4AE4D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custDataLst>
      <p:tags r:id="rId1"/>
    </p:custDataLst>
    <p:extLst>
      <p:ext uri="{BB962C8B-B14F-4D97-AF65-F5344CB8AC3E}">
        <p14:creationId xmlns:p14="http://schemas.microsoft.com/office/powerpoint/2010/main" val="2169487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diamond(in)">
                                      <p:cBhvr>
                                        <p:cTn id="1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838200" y="365126"/>
            <a:ext cx="10515600" cy="1104190"/>
          </a:xfrm>
        </p:spPr>
        <p:txBody>
          <a:bodyPr>
            <a:normAutofit/>
          </a:bodyPr>
          <a:lstStyle/>
          <a:p>
            <a:r>
              <a:rPr lang="en-US" sz="4000"/>
              <a:t>Wellness &amp; Lifestyle</a:t>
            </a:r>
          </a:p>
        </p:txBody>
      </p:sp>
      <p:sp>
        <p:nvSpPr>
          <p:cNvPr id="3" name="Content Placeholder 2"/>
          <p:cNvSpPr>
            <a:spLocks noGrp="1"/>
          </p:cNvSpPr>
          <p:nvPr>
            <p:ph idx="1"/>
          </p:nvPr>
        </p:nvSpPr>
        <p:spPr>
          <a:xfrm>
            <a:off x="838200" y="1469315"/>
            <a:ext cx="4476078" cy="4876800"/>
          </a:xfrm>
        </p:spPr>
        <p:txBody>
          <a:bodyPr>
            <a:normAutofit/>
          </a:bodyPr>
          <a:lstStyle/>
          <a:p>
            <a:r>
              <a:rPr lang="en-US" sz="2400" b="0"/>
              <a:t>Take responsibility for health</a:t>
            </a:r>
          </a:p>
          <a:p>
            <a:pPr marL="342900" indent="-342900">
              <a:buFont typeface="Arial" panose="020B0604020202020204" pitchFamily="34" charset="0"/>
              <a:buChar char="•"/>
            </a:pPr>
            <a:r>
              <a:rPr lang="en-US" sz="2400" b="0"/>
              <a:t>Nutrition</a:t>
            </a:r>
          </a:p>
          <a:p>
            <a:pPr marL="342900" indent="-342900">
              <a:buFont typeface="Arial" panose="020B0604020202020204" pitchFamily="34" charset="0"/>
              <a:buChar char="•"/>
            </a:pPr>
            <a:r>
              <a:rPr lang="en-US" sz="2400" b="0"/>
              <a:t>Exercise</a:t>
            </a:r>
          </a:p>
          <a:p>
            <a:pPr marL="342900" indent="-342900">
              <a:buFont typeface="Arial" panose="020B0604020202020204" pitchFamily="34" charset="0"/>
              <a:buChar char="•"/>
            </a:pPr>
            <a:r>
              <a:rPr lang="en-US" sz="2400" b="0"/>
              <a:t>Emotional</a:t>
            </a:r>
          </a:p>
          <a:p>
            <a:pPr marL="342900" indent="-342900">
              <a:buFont typeface="Arial" panose="020B0604020202020204" pitchFamily="34" charset="0"/>
              <a:buChar char="•"/>
            </a:pPr>
            <a:r>
              <a:rPr lang="en-US" sz="2400" b="0"/>
              <a:t>Intellectual</a:t>
            </a:r>
          </a:p>
          <a:p>
            <a:pPr marL="342900" indent="-342900">
              <a:buFont typeface="Arial" panose="020B0604020202020204" pitchFamily="34" charset="0"/>
              <a:buChar char="•"/>
            </a:pPr>
            <a:r>
              <a:rPr lang="en-US" sz="2400" b="0"/>
              <a:t>Spiritual</a:t>
            </a:r>
          </a:p>
          <a:p>
            <a:pPr marL="342900" indent="-342900">
              <a:buFont typeface="Arial" panose="020B0604020202020204" pitchFamily="34" charset="0"/>
              <a:buChar char="•"/>
            </a:pPr>
            <a:r>
              <a:rPr lang="en-US" sz="2400" b="0"/>
              <a:t>Interpersonal</a:t>
            </a:r>
          </a:p>
          <a:p>
            <a:pPr marL="342900" indent="-342900">
              <a:buFont typeface="Arial" panose="020B0604020202020204" pitchFamily="34" charset="0"/>
              <a:buChar char="•"/>
            </a:pPr>
            <a:r>
              <a:rPr lang="en-US" sz="2400" b="0"/>
              <a:t>Environmental</a:t>
            </a:r>
          </a:p>
          <a:p>
            <a:pPr marL="342900" indent="-342900">
              <a:buFont typeface="Arial" panose="020B0604020202020204" pitchFamily="34" charset="0"/>
              <a:buChar char="•"/>
            </a:pPr>
            <a:r>
              <a:rPr lang="en-US" sz="2400" b="0"/>
              <a:t>Stress Management</a:t>
            </a:r>
          </a:p>
          <a:p>
            <a:pPr marL="342900" indent="-342900">
              <a:buFont typeface="Arial" panose="020B0604020202020204" pitchFamily="34" charset="0"/>
              <a:buChar char="•"/>
            </a:pPr>
            <a:r>
              <a:rPr lang="en-US" sz="2400" b="0"/>
              <a:t>Sleep / Rest</a:t>
            </a:r>
          </a:p>
          <a:p>
            <a:pPr>
              <a:buFont typeface="Wingdings" pitchFamily="2" charset="2"/>
              <a:buNone/>
            </a:pPr>
            <a:endParaRPr lang="en-US" sz="2400"/>
          </a:p>
        </p:txBody>
      </p:sp>
      <p:pic>
        <p:nvPicPr>
          <p:cNvPr id="4" name="Picture 3" descr="A diagram of different colors of circles&#10;&#10;Description automatically generated">
            <a:extLst>
              <a:ext uri="{FF2B5EF4-FFF2-40B4-BE49-F238E27FC236}">
                <a16:creationId xmlns:a16="http://schemas.microsoft.com/office/drawing/2014/main" id="{CC21EC3E-CDE7-17DE-6A42-7F6342514E5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r="1255" b="1192"/>
          <a:stretch/>
        </p:blipFill>
        <p:spPr>
          <a:xfrm>
            <a:off x="5314278" y="558501"/>
            <a:ext cx="5714968" cy="5718644"/>
          </a:xfrm>
          <a:prstGeom prst="rect">
            <a:avLst/>
          </a:prstGeom>
          <a:ln>
            <a:noFill/>
          </a:ln>
          <a:effectLst>
            <a:softEdge rad="112500"/>
          </a:effectLst>
        </p:spPr>
      </p:pic>
      <p:sp>
        <p:nvSpPr>
          <p:cNvPr id="5" name="TextBox 4">
            <a:extLst>
              <a:ext uri="{FF2B5EF4-FFF2-40B4-BE49-F238E27FC236}">
                <a16:creationId xmlns:a16="http://schemas.microsoft.com/office/drawing/2014/main" id="{05013EBD-0FE1-49D6-665F-5DFC655D844F}"/>
              </a:ext>
            </a:extLst>
          </p:cNvPr>
          <p:cNvSpPr txBox="1"/>
          <p:nvPr/>
        </p:nvSpPr>
        <p:spPr>
          <a:xfrm>
            <a:off x="6723978" y="5783590"/>
            <a:ext cx="2968213" cy="230832"/>
          </a:xfrm>
          <a:prstGeom prst="rect">
            <a:avLst/>
          </a:prstGeom>
          <a:noFill/>
        </p:spPr>
        <p:txBody>
          <a:bodyPr wrap="square" rtlCol="0">
            <a:spAutoFit/>
          </a:bodyPr>
          <a:lstStyle/>
          <a:p>
            <a:r>
              <a:rPr lang="en-US" sz="900">
                <a:hlinkClick r:id="rId6" tooltip="https://open.online.uga.edu/healthylifestyle/chapter/introduction/"/>
              </a:rPr>
              <a:t>This Photo</a:t>
            </a:r>
            <a:r>
              <a:rPr lang="en-US" sz="900"/>
              <a:t> by Unknown Author is licensed under </a:t>
            </a:r>
            <a:r>
              <a:rPr lang="en-US" sz="900">
                <a:hlinkClick r:id="rId7" tooltip="https://creativecommons.org/licenses/by/3.0/"/>
              </a:rPr>
              <a:t>CC BY</a:t>
            </a:r>
            <a:endParaRPr lang="en-US" sz="900"/>
          </a:p>
        </p:txBody>
      </p:sp>
    </p:spTree>
    <p:custDataLst>
      <p:tags r:id="rId1"/>
    </p:custDataLst>
    <p:extLst>
      <p:ext uri="{BB962C8B-B14F-4D97-AF65-F5344CB8AC3E}">
        <p14:creationId xmlns:p14="http://schemas.microsoft.com/office/powerpoint/2010/main" val="246195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1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1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1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1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linds(horizontal)">
                                      <p:cBhvr>
                                        <p:cTn id="52"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extLst>
    <p:ext uri="{6950BFC3-D8DA-4A85-94F7-54DA5524770B}">
      <p188:commentRel xmlns:p188="http://schemas.microsoft.com/office/powerpoint/2018/8/main" r:id="rId4"/>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1076" y="303904"/>
            <a:ext cx="10071117" cy="914400"/>
          </a:xfrm>
        </p:spPr>
        <p:txBody>
          <a:bodyPr wrap="square" anchor="ctr">
            <a:noAutofit/>
          </a:bodyPr>
          <a:lstStyle/>
          <a:p>
            <a:pPr>
              <a:lnSpc>
                <a:spcPct val="90000"/>
              </a:lnSpc>
            </a:pPr>
            <a:r>
              <a:rPr lang="en-US" sz="4000"/>
              <a:t>Behaviors that Promote Health and Wellness</a:t>
            </a:r>
          </a:p>
        </p:txBody>
      </p:sp>
      <p:sp>
        <p:nvSpPr>
          <p:cNvPr id="3" name="Content Placeholder 2"/>
          <p:cNvSpPr>
            <a:spLocks noGrp="1"/>
          </p:cNvSpPr>
          <p:nvPr>
            <p:ph sz="half" idx="2"/>
          </p:nvPr>
        </p:nvSpPr>
        <p:spPr>
          <a:xfrm>
            <a:off x="751076" y="1449593"/>
            <a:ext cx="5402298" cy="4419600"/>
          </a:xfrm>
        </p:spPr>
        <p:txBody>
          <a:bodyPr wrap="square" anchor="t">
            <a:normAutofit/>
          </a:bodyPr>
          <a:lstStyle/>
          <a:p>
            <a:pPr lvl="0"/>
            <a:r>
              <a:rPr lang="en-US"/>
              <a:t>Open mind; willingness to learn</a:t>
            </a:r>
          </a:p>
          <a:p>
            <a:pPr lvl="0"/>
            <a:r>
              <a:rPr lang="en-US"/>
              <a:t>Self-assessment of health issues</a:t>
            </a:r>
          </a:p>
          <a:p>
            <a:pPr lvl="0"/>
            <a:r>
              <a:rPr lang="en-US"/>
              <a:t>Determination</a:t>
            </a:r>
          </a:p>
          <a:p>
            <a:pPr lvl="0"/>
            <a:r>
              <a:rPr lang="en-US"/>
              <a:t>Patience</a:t>
            </a:r>
          </a:p>
          <a:p>
            <a:pPr lvl="0"/>
            <a:r>
              <a:rPr lang="en-US"/>
              <a:t>Peaceful demeanor</a:t>
            </a:r>
          </a:p>
          <a:p>
            <a:r>
              <a:rPr lang="en-US"/>
              <a:t>Learn from previous mistakes             </a:t>
            </a:r>
            <a:endParaRPr lang="en-US">
              <a:solidFill>
                <a:srgbClr val="FF0000"/>
              </a:solidFill>
            </a:endParaRPr>
          </a:p>
        </p:txBody>
      </p:sp>
      <p:pic>
        <p:nvPicPr>
          <p:cNvPr id="14" name="Picture 13" descr="A person doing yoga on a beach&#10;&#10;Description automatically generated">
            <a:extLst>
              <a:ext uri="{FF2B5EF4-FFF2-40B4-BE49-F238E27FC236}">
                <a16:creationId xmlns:a16="http://schemas.microsoft.com/office/drawing/2014/main" id="{D259E278-749A-9238-D56E-9D7B243547B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890042" y="1449593"/>
            <a:ext cx="4550882" cy="45508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TextBox 14">
            <a:extLst>
              <a:ext uri="{FF2B5EF4-FFF2-40B4-BE49-F238E27FC236}">
                <a16:creationId xmlns:a16="http://schemas.microsoft.com/office/drawing/2014/main" id="{D48A8C52-AFDD-7253-8179-8FD965DD39C5}"/>
              </a:ext>
            </a:extLst>
          </p:cNvPr>
          <p:cNvSpPr txBox="1"/>
          <p:nvPr/>
        </p:nvSpPr>
        <p:spPr>
          <a:xfrm>
            <a:off x="6890042" y="6000932"/>
            <a:ext cx="3389184" cy="230832"/>
          </a:xfrm>
          <a:prstGeom prst="rect">
            <a:avLst/>
          </a:prstGeom>
          <a:noFill/>
        </p:spPr>
        <p:txBody>
          <a:bodyPr wrap="square" rtlCol="0">
            <a:spAutoFit/>
          </a:bodyPr>
          <a:lstStyle/>
          <a:p>
            <a:r>
              <a:rPr lang="en-US" sz="900">
                <a:hlinkClick r:id="rId4" tooltip="https://www.flickr.com/photos/rodeime/15116947119"/>
              </a:rPr>
              <a:t>This Photo</a:t>
            </a:r>
            <a:r>
              <a:rPr lang="en-US" sz="900"/>
              <a:t> by Unknown Author is licensed under </a:t>
            </a:r>
            <a:r>
              <a:rPr lang="en-US" sz="900">
                <a:hlinkClick r:id="rId5" tooltip="https://creativecommons.org/licenses/by-nd/3.0/"/>
              </a:rPr>
              <a:t>CC BY-ND</a:t>
            </a:r>
            <a:endParaRPr lang="en-US" sz="900"/>
          </a:p>
        </p:txBody>
      </p:sp>
      <p:pic>
        <p:nvPicPr>
          <p:cNvPr id="5" name="Content Placeholder 3" descr="A lightbulb">
            <a:extLst>
              <a:ext uri="{FF2B5EF4-FFF2-40B4-BE49-F238E27FC236}">
                <a16:creationId xmlns:a16="http://schemas.microsoft.com/office/drawing/2014/main" id="{E794CC33-6188-C30C-6BB0-7515DB3B5510}"/>
              </a:ext>
            </a:extLst>
          </p:cNvPr>
          <p:cNvPicPr>
            <a:picLocks noGrp="1" noChangeAspect="1"/>
          </p:cNvPicPr>
          <p:nvPr>
            <p:ph sz="half" idx="1"/>
          </p:nvPr>
        </p:nvPicPr>
        <p:blipFill>
          <a:blip r:embed="rId6">
            <a:extLst>
              <a:ext uri="{96DAC541-7B7A-43D3-8B79-37D633B846F1}">
                <asvg:svgBlip xmlns:asvg="http://schemas.microsoft.com/office/drawing/2016/SVG/main" r:embed="rId7"/>
              </a:ext>
            </a:extLst>
          </a:blip>
          <a:stretch>
            <a:fillRect/>
          </a:stretch>
        </p:blipFill>
        <p:spPr>
          <a:xfrm>
            <a:off x="10375932" y="147005"/>
            <a:ext cx="891813" cy="891813"/>
          </a:xfrm>
          <a:prstGeom prst="rect">
            <a:avLst/>
          </a:prstGeom>
        </p:spPr>
      </p:pic>
    </p:spTree>
    <p:custDataLst>
      <p:tags r:id="rId1"/>
    </p:custDataLst>
    <p:extLst>
      <p:ext uri="{BB962C8B-B14F-4D97-AF65-F5344CB8AC3E}">
        <p14:creationId xmlns:p14="http://schemas.microsoft.com/office/powerpoint/2010/main" val="472603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09138-3738-55C5-C678-946025E2D8C9}"/>
              </a:ext>
            </a:extLst>
          </p:cNvPr>
          <p:cNvSpPr>
            <a:spLocks noGrp="1"/>
          </p:cNvSpPr>
          <p:nvPr>
            <p:ph type="title"/>
          </p:nvPr>
        </p:nvSpPr>
        <p:spPr/>
        <p:txBody>
          <a:bodyPr/>
          <a:lstStyle/>
          <a:p>
            <a:r>
              <a:rPr lang="en-US">
                <a:ea typeface="Calibri"/>
                <a:cs typeface="Calibri"/>
              </a:rPr>
              <a:t>Healthcare &amp; Lifelong Learning </a:t>
            </a:r>
            <a:endParaRPr lang="en-US"/>
          </a:p>
        </p:txBody>
      </p:sp>
      <p:sp>
        <p:nvSpPr>
          <p:cNvPr id="3" name="Content Placeholder 2">
            <a:extLst>
              <a:ext uri="{FF2B5EF4-FFF2-40B4-BE49-F238E27FC236}">
                <a16:creationId xmlns:a16="http://schemas.microsoft.com/office/drawing/2014/main" id="{EF5825C8-2B17-C59E-95CC-B2EDB4127D0D}"/>
              </a:ext>
            </a:extLst>
          </p:cNvPr>
          <p:cNvSpPr>
            <a:spLocks noGrp="1"/>
          </p:cNvSpPr>
          <p:nvPr>
            <p:ph idx="1"/>
          </p:nvPr>
        </p:nvSpPr>
        <p:spPr>
          <a:xfrm>
            <a:off x="838200" y="1726234"/>
            <a:ext cx="10515600" cy="4450729"/>
          </a:xfrm>
        </p:spPr>
        <p:txBody>
          <a:bodyPr vert="horz" lIns="91440" tIns="45720" rIns="91440" bIns="45720" rtlCol="0" anchor="t">
            <a:normAutofit/>
          </a:bodyPr>
          <a:lstStyle/>
          <a:p>
            <a:r>
              <a:rPr lang="en-US">
                <a:ea typeface="Calibri"/>
                <a:cs typeface="Calibri"/>
              </a:rPr>
              <a:t>Continuous learning is crucial </a:t>
            </a:r>
          </a:p>
          <a:p>
            <a:pPr marL="457200" indent="-457200">
              <a:buChar char="•"/>
            </a:pPr>
            <a:r>
              <a:rPr lang="en-US" b="0">
                <a:ea typeface="Calibri"/>
                <a:cs typeface="Calibri"/>
              </a:rPr>
              <a:t>Advances and adaptations in medicine and technology</a:t>
            </a:r>
          </a:p>
          <a:p>
            <a:pPr marL="457200" indent="-457200">
              <a:buChar char="•"/>
            </a:pPr>
            <a:r>
              <a:rPr lang="en-US" b="0">
                <a:ea typeface="Calibri"/>
                <a:cs typeface="Calibri"/>
              </a:rPr>
              <a:t>Improves patient safety and quality of care</a:t>
            </a:r>
          </a:p>
          <a:p>
            <a:pPr marL="457200" indent="-457200">
              <a:buChar char="•"/>
            </a:pPr>
            <a:r>
              <a:rPr lang="en-US" b="0">
                <a:ea typeface="Calibri"/>
                <a:cs typeface="Calibri"/>
              </a:rPr>
              <a:t>Enhances professional growth and career development</a:t>
            </a:r>
          </a:p>
          <a:p>
            <a:pPr marL="457200" indent="-457200">
              <a:buChar char="•"/>
            </a:pPr>
            <a:r>
              <a:rPr lang="en-US" b="0">
                <a:ea typeface="Calibri"/>
                <a:cs typeface="Calibri"/>
              </a:rPr>
              <a:t>Ensures compliance with regulatory and certification requirements</a:t>
            </a:r>
            <a:endParaRPr lang="en-US"/>
          </a:p>
          <a:p>
            <a:pPr marL="457200" indent="-457200">
              <a:buChar char="•"/>
            </a:pPr>
            <a:r>
              <a:rPr lang="en-US" b="0">
                <a:ea typeface="Calibri"/>
                <a:cs typeface="Calibri"/>
              </a:rPr>
              <a:t>Improves skills</a:t>
            </a:r>
          </a:p>
          <a:p>
            <a:pPr marL="457200" indent="-457200">
              <a:buChar char="•"/>
            </a:pPr>
            <a:r>
              <a:rPr lang="en-US" b="0">
                <a:ea typeface="Calibri"/>
                <a:cs typeface="Calibri"/>
              </a:rPr>
              <a:t>Contributes to job satisfaction</a:t>
            </a:r>
          </a:p>
          <a:p>
            <a:pPr marL="457200" indent="-457200">
              <a:buChar char="•"/>
            </a:pPr>
            <a:r>
              <a:rPr lang="en-US" b="0">
                <a:ea typeface="Calibri"/>
                <a:cs typeface="Calibri"/>
              </a:rPr>
              <a:t>Increases job retention</a:t>
            </a:r>
            <a:endParaRPr lang="en-US">
              <a:ea typeface="Calibri"/>
              <a:cs typeface="Calibri"/>
            </a:endParaRPr>
          </a:p>
        </p:txBody>
      </p:sp>
      <p:pic>
        <p:nvPicPr>
          <p:cNvPr id="5" name="Content Placeholder 3" descr="A lightbulb">
            <a:extLst>
              <a:ext uri="{FF2B5EF4-FFF2-40B4-BE49-F238E27FC236}">
                <a16:creationId xmlns:a16="http://schemas.microsoft.com/office/drawing/2014/main" id="{A9732724-748C-8818-2B27-2FCD5CB51B8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01201" y="499449"/>
            <a:ext cx="891813" cy="891813"/>
          </a:xfrm>
          <a:prstGeom prst="rect">
            <a:avLst/>
          </a:prstGeom>
        </p:spPr>
      </p:pic>
    </p:spTree>
    <p:extLst>
      <p:ext uri="{BB962C8B-B14F-4D97-AF65-F5344CB8AC3E}">
        <p14:creationId xmlns:p14="http://schemas.microsoft.com/office/powerpoint/2010/main" val="17650007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9433" y="386061"/>
            <a:ext cx="8015287" cy="914400"/>
          </a:xfrm>
        </p:spPr>
        <p:txBody>
          <a:bodyPr wrap="square" anchor="ctr">
            <a:normAutofit/>
          </a:bodyPr>
          <a:lstStyle/>
          <a:p>
            <a:r>
              <a:rPr lang="en-US" sz="3900"/>
              <a:t>Strategies for Preventing Diseases</a:t>
            </a:r>
          </a:p>
        </p:txBody>
      </p:sp>
      <p:sp>
        <p:nvSpPr>
          <p:cNvPr id="3" name="Content Placeholder 2"/>
          <p:cNvSpPr>
            <a:spLocks noGrp="1"/>
          </p:cNvSpPr>
          <p:nvPr>
            <p:ph sz="half" idx="2"/>
          </p:nvPr>
        </p:nvSpPr>
        <p:spPr>
          <a:xfrm>
            <a:off x="1059433" y="1529738"/>
            <a:ext cx="3251499" cy="3137526"/>
          </a:xfrm>
        </p:spPr>
        <p:txBody>
          <a:bodyPr wrap="square" anchor="t">
            <a:normAutofit/>
          </a:bodyPr>
          <a:lstStyle/>
          <a:p>
            <a:r>
              <a:rPr lang="en-US"/>
              <a:t>Health practices</a:t>
            </a:r>
          </a:p>
          <a:p>
            <a:r>
              <a:rPr lang="en-US"/>
              <a:t>Screenings</a:t>
            </a:r>
          </a:p>
          <a:p>
            <a:r>
              <a:rPr lang="en-US"/>
              <a:t>Examinations</a:t>
            </a:r>
          </a:p>
        </p:txBody>
      </p:sp>
      <p:pic>
        <p:nvPicPr>
          <p:cNvPr id="5" name="Picture 4" descr="A nurse measuring a patient's blood pressure&#10;&#10;Description automatically generated">
            <a:extLst>
              <a:ext uri="{FF2B5EF4-FFF2-40B4-BE49-F238E27FC236}">
                <a16:creationId xmlns:a16="http://schemas.microsoft.com/office/drawing/2014/main" id="{6E3C3211-7C5A-0F84-7EDD-A507BB5393D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096000" y="1532965"/>
            <a:ext cx="5497061" cy="35629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1DE017A9-77CC-EF72-F1EF-2032E58B90FA}"/>
              </a:ext>
            </a:extLst>
          </p:cNvPr>
          <p:cNvSpPr txBox="1"/>
          <p:nvPr/>
        </p:nvSpPr>
        <p:spPr>
          <a:xfrm>
            <a:off x="6096000" y="5095875"/>
            <a:ext cx="2962612" cy="230832"/>
          </a:xfrm>
          <a:prstGeom prst="rect">
            <a:avLst/>
          </a:prstGeom>
          <a:noFill/>
        </p:spPr>
        <p:txBody>
          <a:bodyPr wrap="square" rtlCol="0">
            <a:spAutoFit/>
          </a:bodyPr>
          <a:lstStyle/>
          <a:p>
            <a:r>
              <a:rPr lang="en-US" sz="900">
                <a:hlinkClick r:id="rId4" tooltip="https://www.bmj.com/content/371/bmj.m4080"/>
              </a:rPr>
              <a:t>This Photo</a:t>
            </a:r>
            <a:r>
              <a:rPr lang="en-US" sz="900"/>
              <a:t> by Unknown Author is licensed under </a:t>
            </a:r>
            <a:r>
              <a:rPr lang="en-US" sz="900">
                <a:hlinkClick r:id="rId5" tooltip="https://creativecommons.org/licenses/by/3.0/"/>
              </a:rPr>
              <a:t>CC BY</a:t>
            </a:r>
            <a:endParaRPr lang="en-US" sz="900"/>
          </a:p>
        </p:txBody>
      </p:sp>
      <p:pic>
        <p:nvPicPr>
          <p:cNvPr id="7" name="Content Placeholder 3" descr="A lightbulb">
            <a:extLst>
              <a:ext uri="{FF2B5EF4-FFF2-40B4-BE49-F238E27FC236}">
                <a16:creationId xmlns:a16="http://schemas.microsoft.com/office/drawing/2014/main" id="{43A66BC4-057D-8032-C411-329B307F99B4}"/>
              </a:ext>
            </a:extLst>
          </p:cNvPr>
          <p:cNvPicPr>
            <a:picLocks noGrp="1" noChangeAspect="1"/>
          </p:cNvPicPr>
          <p:nvPr>
            <p:ph sz="half" idx="1"/>
          </p:nvPr>
        </p:nvPicPr>
        <p:blipFill>
          <a:blip r:embed="rId6">
            <a:extLst>
              <a:ext uri="{96DAC541-7B7A-43D3-8B79-37D633B846F1}">
                <asvg:svgBlip xmlns:asvg="http://schemas.microsoft.com/office/drawing/2016/SVG/main" r:embed="rId7"/>
              </a:ext>
            </a:extLst>
          </a:blip>
          <a:stretch>
            <a:fillRect/>
          </a:stretch>
        </p:blipFill>
        <p:spPr>
          <a:xfrm>
            <a:off x="7948418" y="212319"/>
            <a:ext cx="891813" cy="891813"/>
          </a:xfrm>
          <a:prstGeom prst="rect">
            <a:avLst/>
          </a:prstGeom>
        </p:spPr>
      </p:pic>
    </p:spTree>
    <p:custDataLst>
      <p:tags r:id="rId1"/>
    </p:custDataLst>
    <p:extLst>
      <p:ext uri="{BB962C8B-B14F-4D97-AF65-F5344CB8AC3E}">
        <p14:creationId xmlns:p14="http://schemas.microsoft.com/office/powerpoint/2010/main" val="1450612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864" y="381000"/>
            <a:ext cx="9253536" cy="914400"/>
          </a:xfrm>
        </p:spPr>
        <p:txBody>
          <a:bodyPr wrap="square" anchor="ctr">
            <a:noAutofit/>
          </a:bodyPr>
          <a:lstStyle/>
          <a:p>
            <a:pPr>
              <a:lnSpc>
                <a:spcPct val="90000"/>
              </a:lnSpc>
            </a:pPr>
            <a:r>
              <a:rPr lang="en-US" sz="4000"/>
              <a:t>Complementary and Alternative Medicine</a:t>
            </a:r>
          </a:p>
        </p:txBody>
      </p:sp>
      <p:sp>
        <p:nvSpPr>
          <p:cNvPr id="3" name="Content Placeholder 2"/>
          <p:cNvSpPr>
            <a:spLocks noGrp="1"/>
          </p:cNvSpPr>
          <p:nvPr>
            <p:ph sz="half" idx="2"/>
          </p:nvPr>
        </p:nvSpPr>
        <p:spPr>
          <a:xfrm>
            <a:off x="6172201" y="1774104"/>
            <a:ext cx="4843631" cy="4419600"/>
          </a:xfrm>
        </p:spPr>
        <p:txBody>
          <a:bodyPr wrap="square" anchor="t">
            <a:normAutofit/>
          </a:bodyPr>
          <a:lstStyle/>
          <a:p>
            <a:pPr lvl="0"/>
            <a:r>
              <a:rPr lang="en-US"/>
              <a:t>Herbalism</a:t>
            </a:r>
          </a:p>
          <a:p>
            <a:r>
              <a:rPr lang="en-US"/>
              <a:t>Osteopathic</a:t>
            </a:r>
          </a:p>
          <a:p>
            <a:pPr marL="457200" lvl="1" indent="0">
              <a:buNone/>
            </a:pPr>
            <a:r>
              <a:rPr lang="en-US" sz="1200">
                <a:hlinkClick r:id="rId3"/>
              </a:rPr>
              <a:t>https://osteopathic.org/what-is-osteopathic-medicine/</a:t>
            </a:r>
            <a:r>
              <a:rPr lang="en-US" sz="1200"/>
              <a:t> </a:t>
            </a:r>
            <a:endParaRPr lang="en-US" sz="1200">
              <a:ea typeface="Calibri" panose="020F0502020204030204"/>
              <a:cs typeface="Calibri" panose="020F0502020204030204"/>
            </a:endParaRPr>
          </a:p>
          <a:p>
            <a:pPr lvl="0"/>
            <a:r>
              <a:rPr lang="en-US"/>
              <a:t>Chiropractic</a:t>
            </a:r>
            <a:endParaRPr lang="en-US">
              <a:ea typeface="Calibri"/>
              <a:cs typeface="Calibri"/>
            </a:endParaRPr>
          </a:p>
          <a:p>
            <a:pPr lvl="0"/>
            <a:r>
              <a:rPr lang="en-US"/>
              <a:t>Massage Therapy</a:t>
            </a:r>
            <a:endParaRPr lang="en-US">
              <a:ea typeface="Calibri"/>
              <a:cs typeface="Calibri"/>
            </a:endParaRPr>
          </a:p>
          <a:p>
            <a:r>
              <a:rPr lang="en-US"/>
              <a:t>Physical Therapy</a:t>
            </a:r>
            <a:endParaRPr lang="en-US">
              <a:ea typeface="Calibri"/>
              <a:cs typeface="Calibri"/>
            </a:endParaRPr>
          </a:p>
        </p:txBody>
      </p:sp>
      <p:pic>
        <p:nvPicPr>
          <p:cNvPr id="13" name="Picture 12" descr="A cartoon character getting a back massage&#10;&#10;Description automatically generated">
            <a:extLst>
              <a:ext uri="{FF2B5EF4-FFF2-40B4-BE49-F238E27FC236}">
                <a16:creationId xmlns:a16="http://schemas.microsoft.com/office/drawing/2014/main" id="{9112CB19-09EA-E638-349E-07C4D9D8F10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04864" y="1346499"/>
            <a:ext cx="4927002" cy="4927002"/>
          </a:xfrm>
          <a:prstGeom prst="rect">
            <a:avLst/>
          </a:prstGeom>
          <a:ln>
            <a:noFill/>
          </a:ln>
          <a:effectLst>
            <a:softEdge rad="112500"/>
          </a:effectLst>
        </p:spPr>
      </p:pic>
      <p:sp>
        <p:nvSpPr>
          <p:cNvPr id="14" name="TextBox 13">
            <a:extLst>
              <a:ext uri="{FF2B5EF4-FFF2-40B4-BE49-F238E27FC236}">
                <a16:creationId xmlns:a16="http://schemas.microsoft.com/office/drawing/2014/main" id="{69D36C62-F095-F767-AAC1-70CF128DD652}"/>
              </a:ext>
            </a:extLst>
          </p:cNvPr>
          <p:cNvSpPr txBox="1"/>
          <p:nvPr/>
        </p:nvSpPr>
        <p:spPr>
          <a:xfrm>
            <a:off x="1092799" y="6078288"/>
            <a:ext cx="4927002" cy="230832"/>
          </a:xfrm>
          <a:prstGeom prst="rect">
            <a:avLst/>
          </a:prstGeom>
          <a:noFill/>
        </p:spPr>
        <p:txBody>
          <a:bodyPr wrap="square" rtlCol="0">
            <a:spAutoFit/>
          </a:bodyPr>
          <a:lstStyle/>
          <a:p>
            <a:r>
              <a:rPr lang="en-US" sz="900">
                <a:hlinkClick r:id="rId5" tooltip="https://gclibrary.commons.gc.cuny.edu/2017/12/18/dsc-sponsored-massages-1212-1213/"/>
              </a:rPr>
              <a:t>This Photo</a:t>
            </a:r>
            <a:r>
              <a:rPr lang="en-US" sz="900"/>
              <a:t> by Unknown Author is licensed under </a:t>
            </a:r>
            <a:r>
              <a:rPr lang="en-US" sz="900">
                <a:hlinkClick r:id="rId6" tooltip="https://creativecommons.org/licenses/by/3.0/"/>
              </a:rPr>
              <a:t>CC BY</a:t>
            </a:r>
            <a:endParaRPr lang="en-US" sz="900"/>
          </a:p>
        </p:txBody>
      </p:sp>
    </p:spTree>
    <p:custDataLst>
      <p:tags r:id="rId1"/>
    </p:custDataLst>
    <p:extLst>
      <p:ext uri="{BB962C8B-B14F-4D97-AF65-F5344CB8AC3E}">
        <p14:creationId xmlns:p14="http://schemas.microsoft.com/office/powerpoint/2010/main" val="6362973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Competency 3</a:t>
            </a:r>
          </a:p>
        </p:txBody>
      </p:sp>
      <p:sp>
        <p:nvSpPr>
          <p:cNvPr id="3" name="Content Placeholder 2"/>
          <p:cNvSpPr>
            <a:spLocks noGrp="1"/>
          </p:cNvSpPr>
          <p:nvPr>
            <p:ph idx="1"/>
          </p:nvPr>
        </p:nvSpPr>
        <p:spPr>
          <a:xfrm>
            <a:off x="838200" y="1662692"/>
            <a:ext cx="10515600" cy="4830183"/>
          </a:xfrm>
        </p:spPr>
        <p:txBody>
          <a:bodyPr vert="horz" lIns="91440" tIns="45720" rIns="91440" bIns="45720" rtlCol="0" anchor="t">
            <a:normAutofit/>
          </a:bodyPr>
          <a:lstStyle/>
          <a:p>
            <a:r>
              <a:rPr lang="en-US" sz="2400"/>
              <a:t>Describe the expectations employers have of healthcare personnel</a:t>
            </a:r>
          </a:p>
          <a:p>
            <a:pPr marL="857250" lvl="1" indent="-457200"/>
            <a:r>
              <a:rPr lang="en-US"/>
              <a:t>Identify key components of a job application.</a:t>
            </a:r>
            <a:endParaRPr lang="en-US">
              <a:cs typeface="Calibri"/>
            </a:endParaRPr>
          </a:p>
          <a:p>
            <a:pPr marL="857250" lvl="1" indent="-457200"/>
            <a:r>
              <a:rPr lang="en-US"/>
              <a:t>Discuss ways to prepare for an interview.</a:t>
            </a:r>
            <a:endParaRPr lang="en-US">
              <a:cs typeface="Calibri"/>
            </a:endParaRPr>
          </a:p>
          <a:p>
            <a:pPr marL="857250" lvl="1" indent="-457200"/>
            <a:r>
              <a:rPr lang="en-US"/>
              <a:t>Discuss the use of resumes and personal portfolios in job interviews .</a:t>
            </a:r>
            <a:endParaRPr lang="en-US">
              <a:cs typeface="Calibri"/>
            </a:endParaRPr>
          </a:p>
          <a:p>
            <a:pPr marL="857250" lvl="1" indent="-457200"/>
            <a:r>
              <a:rPr lang="en-US"/>
              <a:t>Discuss expectations for attendance and punctuality.</a:t>
            </a:r>
            <a:endParaRPr lang="en-US">
              <a:cs typeface="Calibri"/>
            </a:endParaRPr>
          </a:p>
          <a:p>
            <a:pPr marL="857250" lvl="1" indent="-457200"/>
            <a:r>
              <a:rPr lang="en-US"/>
              <a:t>Discuss dress and hygiene standards.</a:t>
            </a:r>
            <a:endParaRPr lang="en-US">
              <a:cs typeface="Calibri"/>
            </a:endParaRPr>
          </a:p>
          <a:p>
            <a:pPr marL="857250" lvl="1" indent="-457200"/>
            <a:r>
              <a:rPr lang="en-US"/>
              <a:t>Discuss productive work habits.</a:t>
            </a:r>
            <a:endParaRPr lang="en-US">
              <a:cs typeface="Calibri"/>
            </a:endParaRPr>
          </a:p>
          <a:p>
            <a:pPr marL="857250" lvl="1" indent="-457200"/>
            <a:r>
              <a:rPr lang="en-US"/>
              <a:t>Describe the function of a team.</a:t>
            </a:r>
            <a:endParaRPr lang="en-US">
              <a:cs typeface="Calibri"/>
            </a:endParaRPr>
          </a:p>
          <a:p>
            <a:pPr marL="857250" lvl="1" indent="-457200"/>
            <a:r>
              <a:rPr lang="en-US"/>
              <a:t>Discuss behaviors that support the care of clients.</a:t>
            </a:r>
            <a:endParaRPr lang="en-US">
              <a:cs typeface="Calibri"/>
            </a:endParaRPr>
          </a:p>
          <a:p>
            <a:pPr marL="857250" lvl="1" indent="-457200"/>
            <a:r>
              <a:rPr lang="en-US"/>
              <a:t>List workers’ rights and responsibilities.</a:t>
            </a:r>
            <a:endParaRPr lang="en-US">
              <a:cs typeface="Calibri"/>
            </a:endParaRPr>
          </a:p>
          <a:p>
            <a:endParaRPr lang="en-US"/>
          </a:p>
        </p:txBody>
      </p:sp>
      <p:pic>
        <p:nvPicPr>
          <p:cNvPr id="6" name="Picture 5" descr="A water droplet falling into a heart shape&#10;&#10;Description automatically generated">
            <a:extLst>
              <a:ext uri="{FF2B5EF4-FFF2-40B4-BE49-F238E27FC236}">
                <a16:creationId xmlns:a16="http://schemas.microsoft.com/office/drawing/2014/main" id="{4B2D4F91-5DA2-6719-753A-70BE40263904}"/>
              </a:ext>
            </a:extLst>
          </p:cNvPr>
          <p:cNvPicPr>
            <a:picLocks noChangeAspect="1"/>
          </p:cNvPicPr>
          <p:nvPr/>
        </p:nvPicPr>
        <p:blipFill>
          <a:blip r:embed="rId3">
            <a:alphaModFix amt="12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7" name="TextBox 6">
            <a:extLst>
              <a:ext uri="{FF2B5EF4-FFF2-40B4-BE49-F238E27FC236}">
                <a16:creationId xmlns:a16="http://schemas.microsoft.com/office/drawing/2014/main" id="{3730F5F7-A80E-CBD2-874C-FDE532F475C5}"/>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4"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31637803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838200" y="365125"/>
            <a:ext cx="10515600" cy="925793"/>
          </a:xfrm>
        </p:spPr>
        <p:txBody>
          <a:bodyPr>
            <a:normAutofit/>
          </a:bodyPr>
          <a:lstStyle/>
          <a:p>
            <a:pPr eaLnBrk="1" hangingPunct="1"/>
            <a:r>
              <a:rPr lang="en-US" sz="4000"/>
              <a:t>Applying for a Job</a:t>
            </a:r>
          </a:p>
        </p:txBody>
      </p:sp>
      <p:sp>
        <p:nvSpPr>
          <p:cNvPr id="29699" name="Content Placeholder 2"/>
          <p:cNvSpPr>
            <a:spLocks noGrp="1"/>
          </p:cNvSpPr>
          <p:nvPr>
            <p:ph idx="1"/>
          </p:nvPr>
        </p:nvSpPr>
        <p:spPr>
          <a:xfrm>
            <a:off x="838199" y="1387736"/>
            <a:ext cx="6735185" cy="5278240"/>
          </a:xfrm>
        </p:spPr>
        <p:txBody>
          <a:bodyPr>
            <a:normAutofit fontScale="92500"/>
          </a:bodyPr>
          <a:lstStyle/>
          <a:p>
            <a:pPr eaLnBrk="1" hangingPunct="1">
              <a:buFont typeface="Wingdings" pitchFamily="2" charset="2"/>
              <a:buNone/>
            </a:pPr>
            <a:r>
              <a:rPr lang="en-US" sz="2400"/>
              <a:t>Key components for a job applicant                </a:t>
            </a:r>
            <a:endParaRPr lang="en-US" sz="2400">
              <a:solidFill>
                <a:srgbClr val="FF0000"/>
              </a:solidFill>
            </a:endParaRPr>
          </a:p>
          <a:p>
            <a:pPr lvl="1" eaLnBrk="1" hangingPunct="1"/>
            <a:r>
              <a:rPr lang="en-US" sz="2200"/>
              <a:t>Neat</a:t>
            </a:r>
          </a:p>
          <a:p>
            <a:pPr lvl="1" eaLnBrk="1" hangingPunct="1"/>
            <a:r>
              <a:rPr lang="en-US" sz="2200"/>
              <a:t>Accurate, correct spelling, ink, no pencil</a:t>
            </a:r>
          </a:p>
          <a:p>
            <a:pPr lvl="1" eaLnBrk="1" hangingPunct="1"/>
            <a:r>
              <a:rPr lang="en-US" sz="2200"/>
              <a:t>Truthful</a:t>
            </a:r>
          </a:p>
          <a:p>
            <a:pPr eaLnBrk="1" hangingPunct="1">
              <a:buFont typeface="Wingdings" pitchFamily="2" charset="2"/>
              <a:buNone/>
            </a:pPr>
            <a:r>
              <a:rPr lang="en-US" sz="2400"/>
              <a:t>How to prepare for an interview</a:t>
            </a:r>
          </a:p>
          <a:p>
            <a:pPr lvl="1" eaLnBrk="1" hangingPunct="1"/>
            <a:r>
              <a:rPr lang="en-US" sz="2200"/>
              <a:t>Learn all you can about the organization</a:t>
            </a:r>
          </a:p>
          <a:p>
            <a:pPr lvl="1" eaLnBrk="1" hangingPunct="1"/>
            <a:r>
              <a:rPr lang="en-US" sz="2200"/>
              <a:t>Anticipate questions and rehearse </a:t>
            </a:r>
          </a:p>
          <a:p>
            <a:pPr lvl="1" eaLnBrk="1" hangingPunct="1"/>
            <a:r>
              <a:rPr lang="en-US" sz="2200">
                <a:hlinkClick r:id="rId4"/>
              </a:rPr>
              <a:t>Review common interview questions</a:t>
            </a:r>
            <a:endParaRPr lang="en-US" sz="2200"/>
          </a:p>
          <a:p>
            <a:pPr lvl="1" eaLnBrk="1" hangingPunct="1"/>
            <a:r>
              <a:rPr lang="en-US" sz="2200"/>
              <a:t>Dress for success</a:t>
            </a:r>
          </a:p>
          <a:p>
            <a:pPr lvl="1" eaLnBrk="1" hangingPunct="1"/>
            <a:r>
              <a:rPr lang="en-US" sz="2200"/>
              <a:t>Eye contact</a:t>
            </a:r>
          </a:p>
          <a:p>
            <a:r>
              <a:rPr lang="en-US" sz="2400"/>
              <a:t>Social Media Review</a:t>
            </a:r>
          </a:p>
          <a:p>
            <a:pPr lvl="1" eaLnBrk="1" hangingPunct="1"/>
            <a:r>
              <a:rPr lang="en-US" sz="2200"/>
              <a:t>Employers will search you on social media, Google, etc.</a:t>
            </a:r>
          </a:p>
          <a:p>
            <a:pPr lvl="1" eaLnBrk="1" hangingPunct="1"/>
            <a:r>
              <a:rPr lang="en-US" sz="2200"/>
              <a:t>Make sure your online presence is professional</a:t>
            </a:r>
          </a:p>
          <a:p>
            <a:pPr lvl="1" eaLnBrk="1" hangingPunct="1"/>
            <a:endParaRPr lang="en-US" sz="1600"/>
          </a:p>
          <a:p>
            <a:pPr lvl="1" eaLnBrk="1" hangingPunct="1"/>
            <a:endParaRPr lang="en-US" sz="2000"/>
          </a:p>
          <a:p>
            <a:pPr lvl="1" eaLnBrk="1" hangingPunct="1"/>
            <a:endParaRPr lang="en-US" sz="2000"/>
          </a:p>
        </p:txBody>
      </p:sp>
      <p:pic>
        <p:nvPicPr>
          <p:cNvPr id="3" name="Picture 2" descr="A person shaking hands with a person&#10;&#10;Description automatically generated">
            <a:extLst>
              <a:ext uri="{FF2B5EF4-FFF2-40B4-BE49-F238E27FC236}">
                <a16:creationId xmlns:a16="http://schemas.microsoft.com/office/drawing/2014/main" id="{6EB055FB-70A6-149A-709E-F0426AC76829}"/>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788075" y="1387736"/>
            <a:ext cx="4922876" cy="35163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AE221E86-86DE-EDF1-122F-58D1FBA17674}"/>
              </a:ext>
            </a:extLst>
          </p:cNvPr>
          <p:cNvSpPr txBox="1"/>
          <p:nvPr/>
        </p:nvSpPr>
        <p:spPr>
          <a:xfrm>
            <a:off x="6788075" y="4904076"/>
            <a:ext cx="4201630" cy="230832"/>
          </a:xfrm>
          <a:prstGeom prst="rect">
            <a:avLst/>
          </a:prstGeom>
          <a:noFill/>
        </p:spPr>
        <p:txBody>
          <a:bodyPr wrap="square" rtlCol="0">
            <a:spAutoFit/>
          </a:bodyPr>
          <a:lstStyle/>
          <a:p>
            <a:r>
              <a:rPr lang="en-US" sz="900">
                <a:hlinkClick r:id="rId6" tooltip="https://www.higheredjobs.com/Articles/articleDisplay.cfm?ID=2805"/>
              </a:rPr>
              <a:t>This Photo</a:t>
            </a:r>
            <a:r>
              <a:rPr lang="en-US" sz="900"/>
              <a:t> by Unknown Author is licensed under </a:t>
            </a:r>
            <a:r>
              <a:rPr lang="en-US" sz="900">
                <a:hlinkClick r:id="rId7" tooltip="https://creativecommons.org/licenses/by-nd/3.0/"/>
              </a:rPr>
              <a:t>CC BY-ND</a:t>
            </a:r>
            <a:endParaRPr lang="en-US" sz="900"/>
          </a:p>
        </p:txBody>
      </p:sp>
      <p:pic>
        <p:nvPicPr>
          <p:cNvPr id="5" name="Content Placeholder 3" descr="A lightbulb">
            <a:extLst>
              <a:ext uri="{FF2B5EF4-FFF2-40B4-BE49-F238E27FC236}">
                <a16:creationId xmlns:a16="http://schemas.microsoft.com/office/drawing/2014/main" id="{E4563D4C-3BEB-18D9-A81F-C5D3FF2EF8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375932" y="147005"/>
            <a:ext cx="891813" cy="891813"/>
          </a:xfrm>
          <a:prstGeom prst="rect">
            <a:avLst/>
          </a:prstGeom>
        </p:spPr>
      </p:pic>
    </p:spTree>
    <p:custDataLst>
      <p:tags r:id="rId1"/>
    </p:custDataLst>
    <p:extLst>
      <p:ext uri="{BB962C8B-B14F-4D97-AF65-F5344CB8AC3E}">
        <p14:creationId xmlns:p14="http://schemas.microsoft.com/office/powerpoint/2010/main" val="2212619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7" dur="1000"/>
                                        <p:tgtEl>
                                          <p:spTgt spid="2969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10" dur="1000"/>
                                        <p:tgtEl>
                                          <p:spTgt spid="2969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9699">
                                            <p:txEl>
                                              <p:pRg st="2" end="2"/>
                                            </p:txEl>
                                          </p:spTgt>
                                        </p:tgtEl>
                                        <p:attrNameLst>
                                          <p:attrName>style.visibility</p:attrName>
                                        </p:attrNameLst>
                                      </p:cBhvr>
                                      <p:to>
                                        <p:strVal val="visible"/>
                                      </p:to>
                                    </p:set>
                                    <p:animEffect transition="in" filter="blinds(horizontal)">
                                      <p:cBhvr>
                                        <p:cTn id="13" dur="1000"/>
                                        <p:tgtEl>
                                          <p:spTgt spid="29699">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9699">
                                            <p:txEl>
                                              <p:pRg st="3" end="3"/>
                                            </p:txEl>
                                          </p:spTgt>
                                        </p:tgtEl>
                                        <p:attrNameLst>
                                          <p:attrName>style.visibility</p:attrName>
                                        </p:attrNameLst>
                                      </p:cBhvr>
                                      <p:to>
                                        <p:strVal val="visible"/>
                                      </p:to>
                                    </p:set>
                                    <p:animEffect transition="in" filter="blinds(horizontal)">
                                      <p:cBhvr>
                                        <p:cTn id="16" dur="1000"/>
                                        <p:tgtEl>
                                          <p:spTgt spid="2969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9699">
                                            <p:txEl>
                                              <p:pRg st="4" end="4"/>
                                            </p:txEl>
                                          </p:spTgt>
                                        </p:tgtEl>
                                        <p:attrNameLst>
                                          <p:attrName>style.visibility</p:attrName>
                                        </p:attrNameLst>
                                      </p:cBhvr>
                                      <p:to>
                                        <p:strVal val="visible"/>
                                      </p:to>
                                    </p:set>
                                    <p:animEffect transition="in" filter="blinds(horizontal)">
                                      <p:cBhvr>
                                        <p:cTn id="21" dur="1000"/>
                                        <p:tgtEl>
                                          <p:spTgt spid="29699">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9699">
                                            <p:txEl>
                                              <p:pRg st="5" end="5"/>
                                            </p:txEl>
                                          </p:spTgt>
                                        </p:tgtEl>
                                        <p:attrNameLst>
                                          <p:attrName>style.visibility</p:attrName>
                                        </p:attrNameLst>
                                      </p:cBhvr>
                                      <p:to>
                                        <p:strVal val="visible"/>
                                      </p:to>
                                    </p:set>
                                    <p:animEffect transition="in" filter="blinds(horizontal)">
                                      <p:cBhvr>
                                        <p:cTn id="24" dur="1000"/>
                                        <p:tgtEl>
                                          <p:spTgt spid="29699">
                                            <p:txEl>
                                              <p:pRg st="5" end="5"/>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9699">
                                            <p:txEl>
                                              <p:pRg st="6" end="6"/>
                                            </p:txEl>
                                          </p:spTgt>
                                        </p:tgtEl>
                                        <p:attrNameLst>
                                          <p:attrName>style.visibility</p:attrName>
                                        </p:attrNameLst>
                                      </p:cBhvr>
                                      <p:to>
                                        <p:strVal val="visible"/>
                                      </p:to>
                                    </p:set>
                                    <p:animEffect transition="in" filter="blinds(horizontal)">
                                      <p:cBhvr>
                                        <p:cTn id="27" dur="1000"/>
                                        <p:tgtEl>
                                          <p:spTgt spid="29699">
                                            <p:txEl>
                                              <p:pRg st="6" end="6"/>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9699">
                                            <p:txEl>
                                              <p:pRg st="7" end="7"/>
                                            </p:txEl>
                                          </p:spTgt>
                                        </p:tgtEl>
                                        <p:attrNameLst>
                                          <p:attrName>style.visibility</p:attrName>
                                        </p:attrNameLst>
                                      </p:cBhvr>
                                      <p:to>
                                        <p:strVal val="visible"/>
                                      </p:to>
                                    </p:set>
                                    <p:animEffect transition="in" filter="blinds(horizontal)">
                                      <p:cBhvr>
                                        <p:cTn id="30" dur="1000"/>
                                        <p:tgtEl>
                                          <p:spTgt spid="29699">
                                            <p:txEl>
                                              <p:pRg st="7" end="7"/>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29699">
                                            <p:txEl>
                                              <p:pRg st="8" end="8"/>
                                            </p:txEl>
                                          </p:spTgt>
                                        </p:tgtEl>
                                        <p:attrNameLst>
                                          <p:attrName>style.visibility</p:attrName>
                                        </p:attrNameLst>
                                      </p:cBhvr>
                                      <p:to>
                                        <p:strVal val="visible"/>
                                      </p:to>
                                    </p:set>
                                    <p:animEffect transition="in" filter="blinds(horizontal)">
                                      <p:cBhvr>
                                        <p:cTn id="33" dur="1000"/>
                                        <p:tgtEl>
                                          <p:spTgt spid="29699">
                                            <p:txEl>
                                              <p:pRg st="8" end="8"/>
                                            </p:txEl>
                                          </p:spTgt>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9699">
                                            <p:txEl>
                                              <p:pRg st="9" end="9"/>
                                            </p:txEl>
                                          </p:spTgt>
                                        </p:tgtEl>
                                        <p:attrNameLst>
                                          <p:attrName>style.visibility</p:attrName>
                                        </p:attrNameLst>
                                      </p:cBhvr>
                                      <p:to>
                                        <p:strVal val="visible"/>
                                      </p:to>
                                    </p:set>
                                    <p:animEffect transition="in" filter="blinds(horizontal)">
                                      <p:cBhvr>
                                        <p:cTn id="36" dur="1000"/>
                                        <p:tgtEl>
                                          <p:spTgt spid="29699">
                                            <p:txEl>
                                              <p:pRg st="9" end="9"/>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29699">
                                            <p:txEl>
                                              <p:pRg st="10" end="10"/>
                                            </p:txEl>
                                          </p:spTgt>
                                        </p:tgtEl>
                                        <p:attrNameLst>
                                          <p:attrName>style.visibility</p:attrName>
                                        </p:attrNameLst>
                                      </p:cBhvr>
                                      <p:to>
                                        <p:strVal val="visible"/>
                                      </p:to>
                                    </p:set>
                                    <p:animEffect transition="in" filter="blinds(horizontal)">
                                      <p:cBhvr>
                                        <p:cTn id="41" dur="1000"/>
                                        <p:tgtEl>
                                          <p:spTgt spid="29699">
                                            <p:txEl>
                                              <p:pRg st="10" end="10"/>
                                            </p:txEl>
                                          </p:spTgt>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9699">
                                            <p:txEl>
                                              <p:pRg st="11" end="11"/>
                                            </p:txEl>
                                          </p:spTgt>
                                        </p:tgtEl>
                                        <p:attrNameLst>
                                          <p:attrName>style.visibility</p:attrName>
                                        </p:attrNameLst>
                                      </p:cBhvr>
                                      <p:to>
                                        <p:strVal val="visible"/>
                                      </p:to>
                                    </p:set>
                                    <p:animEffect transition="in" filter="blinds(horizontal)">
                                      <p:cBhvr>
                                        <p:cTn id="44" dur="1000"/>
                                        <p:tgtEl>
                                          <p:spTgt spid="29699">
                                            <p:txEl>
                                              <p:pRg st="11" end="11"/>
                                            </p:txEl>
                                          </p:spTgt>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29699">
                                            <p:txEl>
                                              <p:pRg st="12" end="12"/>
                                            </p:txEl>
                                          </p:spTgt>
                                        </p:tgtEl>
                                        <p:attrNameLst>
                                          <p:attrName>style.visibility</p:attrName>
                                        </p:attrNameLst>
                                      </p:cBhvr>
                                      <p:to>
                                        <p:strVal val="visible"/>
                                      </p:to>
                                    </p:set>
                                    <p:animEffect transition="in" filter="blinds(horizontal)">
                                      <p:cBhvr>
                                        <p:cTn id="47" dur="1000"/>
                                        <p:tgtEl>
                                          <p:spTgt spid="29699">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741382" y="365125"/>
            <a:ext cx="10515600" cy="1325563"/>
          </a:xfrm>
        </p:spPr>
        <p:txBody>
          <a:bodyPr>
            <a:normAutofit/>
          </a:bodyPr>
          <a:lstStyle/>
          <a:p>
            <a:r>
              <a:rPr lang="en-US" sz="4000"/>
              <a:t>Job Interview Techniques</a:t>
            </a:r>
          </a:p>
        </p:txBody>
      </p:sp>
      <p:sp>
        <p:nvSpPr>
          <p:cNvPr id="3" name="Content Placeholder 2"/>
          <p:cNvSpPr>
            <a:spLocks noGrp="1"/>
          </p:cNvSpPr>
          <p:nvPr>
            <p:ph idx="1"/>
          </p:nvPr>
        </p:nvSpPr>
        <p:spPr>
          <a:xfrm>
            <a:off x="741382" y="1693212"/>
            <a:ext cx="5051768" cy="4801526"/>
          </a:xfrm>
        </p:spPr>
        <p:txBody>
          <a:bodyPr vert="horz" lIns="91440" tIns="45720" rIns="91440" bIns="45720" rtlCol="0" anchor="t">
            <a:normAutofit lnSpcReduction="10000"/>
          </a:bodyPr>
          <a:lstStyle/>
          <a:p>
            <a:pPr marL="342900" indent="-342900">
              <a:buFont typeface="Arial" panose="020B0604020202020204" pitchFamily="34" charset="0"/>
              <a:buChar char="•"/>
            </a:pPr>
            <a:r>
              <a:rPr lang="en-US" sz="2400" b="0"/>
              <a:t>Arrive early</a:t>
            </a:r>
          </a:p>
          <a:p>
            <a:pPr marL="342900" indent="-342900">
              <a:buFont typeface="Arial" panose="020B0604020202020204" pitchFamily="34" charset="0"/>
              <a:buChar char="•"/>
            </a:pPr>
            <a:r>
              <a:rPr lang="en-US" sz="2400" b="0"/>
              <a:t>Follow instructions precisely</a:t>
            </a:r>
            <a:endParaRPr lang="en-US" sz="2400" b="0">
              <a:cs typeface="Calibri"/>
            </a:endParaRPr>
          </a:p>
          <a:p>
            <a:pPr marL="342900" indent="-342900">
              <a:buFont typeface="Arial" panose="020B0604020202020204" pitchFamily="34" charset="0"/>
              <a:buChar char="•"/>
            </a:pPr>
            <a:r>
              <a:rPr lang="en-US" sz="2400" b="0"/>
              <a:t>Positive &amp; honest answers</a:t>
            </a:r>
            <a:endParaRPr lang="en-US" sz="2400" b="0">
              <a:cs typeface="Calibri"/>
            </a:endParaRPr>
          </a:p>
          <a:p>
            <a:pPr marL="342900" indent="-342900">
              <a:buFont typeface="Arial" panose="020B0604020202020204" pitchFamily="34" charset="0"/>
              <a:buChar char="•"/>
            </a:pPr>
            <a:r>
              <a:rPr lang="en-US" sz="2400" b="0"/>
              <a:t>Understand legal &amp; Illegal questions</a:t>
            </a:r>
            <a:endParaRPr lang="en-US" sz="2400" b="0">
              <a:cs typeface="Calibri"/>
            </a:endParaRPr>
          </a:p>
          <a:p>
            <a:pPr marL="342900" indent="-342900">
              <a:buFont typeface="Arial" panose="020B0604020202020204" pitchFamily="34" charset="0"/>
              <a:buChar char="•"/>
            </a:pPr>
            <a:r>
              <a:rPr lang="en-US" sz="2400" b="0"/>
              <a:t>Appearance &amp; behavior</a:t>
            </a:r>
            <a:endParaRPr lang="en-US" sz="2400" b="0">
              <a:cs typeface="Calibri"/>
            </a:endParaRPr>
          </a:p>
          <a:p>
            <a:pPr marL="342900" indent="-342900">
              <a:buFont typeface="Arial" panose="020B0604020202020204" pitchFamily="34" charset="0"/>
              <a:buChar char="•"/>
            </a:pPr>
            <a:r>
              <a:rPr lang="en-US" sz="2400" b="0"/>
              <a:t>No smoking or drinking</a:t>
            </a:r>
            <a:endParaRPr lang="en-US" sz="2400" b="0">
              <a:cs typeface="Calibri"/>
            </a:endParaRPr>
          </a:p>
          <a:p>
            <a:pPr marL="342900" indent="-342900">
              <a:buFont typeface="Arial" panose="020B0604020202020204" pitchFamily="34" charset="0"/>
              <a:buChar char="•"/>
            </a:pPr>
            <a:r>
              <a:rPr lang="en-US" sz="2400" b="0">
                <a:cs typeface="Calibri"/>
              </a:rPr>
              <a:t>Dress for success</a:t>
            </a:r>
            <a:endParaRPr lang="en-US" sz="2400" b="0"/>
          </a:p>
          <a:p>
            <a:pPr marL="342900" indent="-342900">
              <a:buFont typeface="Arial" panose="020B0604020202020204" pitchFamily="34" charset="0"/>
              <a:buChar char="•"/>
            </a:pPr>
            <a:r>
              <a:rPr lang="en-US" sz="2400" b="0"/>
              <a:t>Firm handshake</a:t>
            </a:r>
            <a:endParaRPr lang="en-US" sz="2400" b="0">
              <a:cs typeface="Calibri" panose="020F0502020204030204"/>
            </a:endParaRPr>
          </a:p>
          <a:p>
            <a:pPr marL="342900" indent="-342900">
              <a:buFont typeface="Arial" panose="020B0604020202020204" pitchFamily="34" charset="0"/>
              <a:buChar char="•"/>
            </a:pPr>
            <a:r>
              <a:rPr lang="en-US" sz="2400" b="0"/>
              <a:t>Confident voice</a:t>
            </a:r>
            <a:endParaRPr lang="en-US" sz="2400" b="0">
              <a:cs typeface="Calibri" panose="020F0502020204030204"/>
            </a:endParaRPr>
          </a:p>
          <a:p>
            <a:pPr marL="342900" indent="-342900">
              <a:buFont typeface="Arial" panose="020B0604020202020204" pitchFamily="34" charset="0"/>
              <a:buChar char="•"/>
            </a:pPr>
            <a:r>
              <a:rPr lang="en-US" sz="2400" b="0"/>
              <a:t>Good posture</a:t>
            </a:r>
            <a:endParaRPr lang="en-US" sz="2400" b="0">
              <a:cs typeface="Calibri" panose="020F0502020204030204"/>
            </a:endParaRPr>
          </a:p>
          <a:p>
            <a:pPr marL="342900" indent="-342900">
              <a:buFont typeface="Arial" panose="020B0604020202020204" pitchFamily="34" charset="0"/>
              <a:buChar char="•"/>
            </a:pPr>
            <a:r>
              <a:rPr lang="en-US" sz="2400" b="0"/>
              <a:t>Eye contact</a:t>
            </a:r>
            <a:endParaRPr lang="en-US" sz="2400" b="0">
              <a:cs typeface="Calibri" panose="020F0502020204030204"/>
            </a:endParaRPr>
          </a:p>
        </p:txBody>
      </p:sp>
      <p:pic>
        <p:nvPicPr>
          <p:cNvPr id="4" name="Picture 3" descr="A person shaking hands with a person&#10;&#10;Description automatically generated">
            <a:extLst>
              <a:ext uri="{FF2B5EF4-FFF2-40B4-BE49-F238E27FC236}">
                <a16:creationId xmlns:a16="http://schemas.microsoft.com/office/drawing/2014/main" id="{54831D84-1E24-E845-5ACD-794A10EC972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096001" y="1690688"/>
            <a:ext cx="5051768" cy="36084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1974AFD8-46CA-87ED-1A9C-883B82177544}"/>
              </a:ext>
            </a:extLst>
          </p:cNvPr>
          <p:cNvSpPr txBox="1"/>
          <p:nvPr/>
        </p:nvSpPr>
        <p:spPr>
          <a:xfrm>
            <a:off x="6096000" y="5281220"/>
            <a:ext cx="4650889" cy="230832"/>
          </a:xfrm>
          <a:prstGeom prst="rect">
            <a:avLst/>
          </a:prstGeom>
          <a:noFill/>
        </p:spPr>
        <p:txBody>
          <a:bodyPr wrap="square" rtlCol="0">
            <a:spAutoFit/>
          </a:bodyPr>
          <a:lstStyle/>
          <a:p>
            <a:r>
              <a:rPr lang="en-US" sz="900">
                <a:hlinkClick r:id="rId5" tooltip="https://www.higheredjobs.com/Articles/articleDisplay.cfm?ID=1407"/>
              </a:rPr>
              <a:t>This Photo</a:t>
            </a:r>
            <a:r>
              <a:rPr lang="en-US" sz="900"/>
              <a:t> by Unknown Author is licensed under </a:t>
            </a:r>
            <a:r>
              <a:rPr lang="en-US" sz="900">
                <a:hlinkClick r:id="rId6" tooltip="https://creativecommons.org/licenses/by-nd/3.0/"/>
              </a:rPr>
              <a:t>CC BY-ND</a:t>
            </a:r>
            <a:endParaRPr lang="en-US" sz="900"/>
          </a:p>
        </p:txBody>
      </p:sp>
      <p:pic>
        <p:nvPicPr>
          <p:cNvPr id="6" name="Content Placeholder 3" descr="A lightbulb">
            <a:extLst>
              <a:ext uri="{FF2B5EF4-FFF2-40B4-BE49-F238E27FC236}">
                <a16:creationId xmlns:a16="http://schemas.microsoft.com/office/drawing/2014/main" id="{1264C56F-B86F-8653-3DBD-9BE73C4FA88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80875" y="364719"/>
            <a:ext cx="891813" cy="891813"/>
          </a:xfrm>
          <a:prstGeom prst="rect">
            <a:avLst/>
          </a:prstGeom>
        </p:spPr>
      </p:pic>
    </p:spTree>
    <p:custDataLst>
      <p:tags r:id="rId1"/>
    </p:custDataLst>
    <p:extLst>
      <p:ext uri="{BB962C8B-B14F-4D97-AF65-F5344CB8AC3E}">
        <p14:creationId xmlns:p14="http://schemas.microsoft.com/office/powerpoint/2010/main" val="577284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1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1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1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1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linds(horizontal)">
                                      <p:cBhvr>
                                        <p:cTn id="52" dur="10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blinds(horizontal)">
                                      <p:cBhvr>
                                        <p:cTn id="57"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551" y="282389"/>
            <a:ext cx="9176273" cy="914400"/>
          </a:xfrm>
        </p:spPr>
        <p:txBody>
          <a:bodyPr wrap="square" anchor="ctr">
            <a:noAutofit/>
          </a:bodyPr>
          <a:lstStyle/>
          <a:p>
            <a:pPr>
              <a:lnSpc>
                <a:spcPct val="90000"/>
              </a:lnSpc>
            </a:pPr>
            <a:r>
              <a:rPr lang="en-US" sz="4000"/>
              <a:t>Resumes and Portfolios in Job Interviews</a:t>
            </a:r>
          </a:p>
        </p:txBody>
      </p:sp>
      <p:sp>
        <p:nvSpPr>
          <p:cNvPr id="3" name="Content Placeholder 2"/>
          <p:cNvSpPr>
            <a:spLocks noGrp="1"/>
          </p:cNvSpPr>
          <p:nvPr>
            <p:ph sz="half" idx="2"/>
          </p:nvPr>
        </p:nvSpPr>
        <p:spPr>
          <a:xfrm>
            <a:off x="774551" y="1460350"/>
            <a:ext cx="10499463" cy="4419600"/>
          </a:xfrm>
        </p:spPr>
        <p:txBody>
          <a:bodyPr wrap="square" anchor="t">
            <a:normAutofit/>
          </a:bodyPr>
          <a:lstStyle/>
          <a:p>
            <a:r>
              <a:rPr lang="en-US" sz="2400"/>
              <a:t>Resume contents</a:t>
            </a:r>
          </a:p>
          <a:p>
            <a:pPr lvl="1"/>
            <a:r>
              <a:rPr lang="en-US" sz="2200">
                <a:ea typeface="Calibri"/>
                <a:cs typeface="Calibri"/>
              </a:rPr>
              <a:t>Should include name and contact information, i.e. phone number and email </a:t>
            </a:r>
          </a:p>
          <a:p>
            <a:pPr lvl="1"/>
            <a:r>
              <a:rPr lang="en-US" sz="2200"/>
              <a:t>Should </a:t>
            </a:r>
            <a:r>
              <a:rPr lang="en-US" sz="2200" i="1"/>
              <a:t>not </a:t>
            </a:r>
            <a:r>
              <a:rPr lang="en-US" sz="2200"/>
              <a:t>include personal info such as marital status, DOB, SS#, Gender, Ethnicity, Religion, etc.</a:t>
            </a:r>
            <a:endParaRPr lang="en-US" sz="2200">
              <a:ea typeface="Calibri"/>
              <a:cs typeface="Calibri"/>
            </a:endParaRPr>
          </a:p>
          <a:p>
            <a:pPr lvl="1"/>
            <a:r>
              <a:rPr lang="en-US" sz="2200"/>
              <a:t>Should be truthful: Some employers verify dates of previous employment</a:t>
            </a:r>
            <a:endParaRPr lang="en-US" sz="2200">
              <a:ea typeface="Calibri"/>
              <a:cs typeface="Calibri"/>
            </a:endParaRPr>
          </a:p>
          <a:p>
            <a:pPr lvl="1"/>
            <a:r>
              <a:rPr lang="en-US" sz="2200"/>
              <a:t>Many online resources for resume building:</a:t>
            </a:r>
            <a:endParaRPr lang="en-US" sz="2200">
              <a:ea typeface="Calibri"/>
              <a:cs typeface="Calibri"/>
            </a:endParaRPr>
          </a:p>
          <a:p>
            <a:pPr lvl="2"/>
            <a:r>
              <a:rPr lang="en-US" sz="1500" err="1"/>
              <a:t>Careeronestop</a:t>
            </a:r>
            <a:r>
              <a:rPr lang="en-US" sz="1500"/>
              <a:t>: </a:t>
            </a:r>
            <a:r>
              <a:rPr lang="en-US" sz="1500">
                <a:hlinkClick r:id="rId4"/>
              </a:rPr>
              <a:t>https://www.careeronestop.org/JobSearch/Resumes/ResumeGuide/introduction.aspx</a:t>
            </a:r>
            <a:r>
              <a:rPr lang="en-US" sz="1500"/>
              <a:t> </a:t>
            </a:r>
            <a:endParaRPr lang="en-US" sz="1500">
              <a:ea typeface="Calibri"/>
              <a:cs typeface="Calibri"/>
            </a:endParaRPr>
          </a:p>
          <a:p>
            <a:pPr lvl="2"/>
            <a:r>
              <a:rPr lang="en-US" sz="1500"/>
              <a:t>Indeed: </a:t>
            </a:r>
            <a:r>
              <a:rPr lang="en-US" sz="1500">
                <a:hlinkClick r:id="rId5"/>
              </a:rPr>
              <a:t>https://www.indeed.com/career-advice/resumes-cover-letters/how-to-make-a-resume-with-examples</a:t>
            </a:r>
            <a:r>
              <a:rPr lang="en-US" sz="1500"/>
              <a:t> </a:t>
            </a:r>
            <a:endParaRPr lang="en-US" sz="1500">
              <a:ea typeface="Calibri"/>
              <a:cs typeface="Calibri"/>
            </a:endParaRPr>
          </a:p>
          <a:p>
            <a:r>
              <a:rPr lang="en-US" sz="2400"/>
              <a:t>Personal Portfolios</a:t>
            </a:r>
            <a:endParaRPr lang="en-US" sz="2400">
              <a:ea typeface="Calibri"/>
              <a:cs typeface="Calibri"/>
            </a:endParaRPr>
          </a:p>
          <a:p>
            <a:pPr lvl="1"/>
            <a:r>
              <a:rPr lang="en-US" sz="2200"/>
              <a:t>Paper</a:t>
            </a:r>
            <a:endParaRPr lang="en-US" sz="2200">
              <a:ea typeface="Calibri"/>
              <a:cs typeface="Calibri"/>
            </a:endParaRPr>
          </a:p>
          <a:p>
            <a:pPr lvl="1"/>
            <a:r>
              <a:rPr lang="en-US" sz="2200"/>
              <a:t>Electronic</a:t>
            </a:r>
            <a:endParaRPr lang="en-US" sz="2200">
              <a:ea typeface="Calibri"/>
              <a:cs typeface="Calibri"/>
            </a:endParaRPr>
          </a:p>
          <a:p>
            <a:pPr lvl="1"/>
            <a:endParaRPr lang="en-US" sz="2800"/>
          </a:p>
          <a:p>
            <a:pPr lvl="1"/>
            <a:endParaRPr lang="en-US" sz="2800"/>
          </a:p>
        </p:txBody>
      </p:sp>
      <p:pic>
        <p:nvPicPr>
          <p:cNvPr id="5" name="Content Placeholder 3" descr="A lightbulb">
            <a:extLst>
              <a:ext uri="{FF2B5EF4-FFF2-40B4-BE49-F238E27FC236}">
                <a16:creationId xmlns:a16="http://schemas.microsoft.com/office/drawing/2014/main" id="{A1ED197A-107A-3FB4-0075-7A22A145B5F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11904" y="49033"/>
            <a:ext cx="891813" cy="891813"/>
          </a:xfrm>
          <a:prstGeom prst="rect">
            <a:avLst/>
          </a:prstGeom>
        </p:spPr>
      </p:pic>
    </p:spTree>
    <p:custDataLst>
      <p:tags r:id="rId1"/>
    </p:custDataLst>
    <p:extLst>
      <p:ext uri="{BB962C8B-B14F-4D97-AF65-F5344CB8AC3E}">
        <p14:creationId xmlns:p14="http://schemas.microsoft.com/office/powerpoint/2010/main" val="1555269769"/>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3099E-649A-DBEA-51AD-2EE77146F7B6}"/>
              </a:ext>
            </a:extLst>
          </p:cNvPr>
          <p:cNvSpPr>
            <a:spLocks noGrp="1"/>
          </p:cNvSpPr>
          <p:nvPr>
            <p:ph type="title"/>
          </p:nvPr>
        </p:nvSpPr>
        <p:spPr>
          <a:xfrm>
            <a:off x="838200" y="365125"/>
            <a:ext cx="10515600" cy="920450"/>
          </a:xfrm>
        </p:spPr>
        <p:txBody>
          <a:bodyPr/>
          <a:lstStyle/>
          <a:p>
            <a:pPr algn="ctr"/>
            <a:r>
              <a:rPr lang="en-US">
                <a:ea typeface="Calibri"/>
                <a:cs typeface="Calibri"/>
              </a:rPr>
              <a:t>Vocabulary List</a:t>
            </a:r>
          </a:p>
        </p:txBody>
      </p:sp>
      <p:sp>
        <p:nvSpPr>
          <p:cNvPr id="3" name="Content Placeholder 2">
            <a:extLst>
              <a:ext uri="{FF2B5EF4-FFF2-40B4-BE49-F238E27FC236}">
                <a16:creationId xmlns:a16="http://schemas.microsoft.com/office/drawing/2014/main" id="{5220895B-EEA4-7C2F-7936-E182B3532F52}"/>
              </a:ext>
            </a:extLst>
          </p:cNvPr>
          <p:cNvSpPr>
            <a:spLocks noGrp="1"/>
          </p:cNvSpPr>
          <p:nvPr>
            <p:ph idx="1"/>
          </p:nvPr>
        </p:nvSpPr>
        <p:spPr>
          <a:xfrm>
            <a:off x="838200" y="1285474"/>
            <a:ext cx="10515600" cy="5209792"/>
          </a:xfrm>
        </p:spPr>
        <p:txBody>
          <a:bodyPr vert="horz" lIns="91440" tIns="45720" rIns="91440" bIns="45720" rtlCol="0" anchor="t">
            <a:normAutofit fontScale="92500"/>
          </a:bodyPr>
          <a:lstStyle/>
          <a:p>
            <a:r>
              <a:rPr lang="en-US" sz="2200">
                <a:ea typeface="Calibri"/>
                <a:cs typeface="Calibri"/>
              </a:rPr>
              <a:t>Confidentiality: </a:t>
            </a:r>
            <a:r>
              <a:rPr lang="en-US" sz="2200" b="0">
                <a:ea typeface="Calibri"/>
                <a:cs typeface="Calibri"/>
              </a:rPr>
              <a:t>Preserving the legal right of a client to privacy concerning privileged of entrusted information</a:t>
            </a:r>
          </a:p>
          <a:p>
            <a:endParaRPr lang="en-US" sz="2200" b="0">
              <a:ea typeface="Calibri"/>
              <a:cs typeface="Calibri"/>
            </a:endParaRPr>
          </a:p>
          <a:p>
            <a:r>
              <a:rPr lang="en-US" sz="2200">
                <a:ea typeface="Calibri"/>
                <a:cs typeface="Calibri"/>
              </a:rPr>
              <a:t>Grievance: </a:t>
            </a:r>
            <a:r>
              <a:rPr lang="en-US" sz="2200" b="0">
                <a:ea typeface="Calibri"/>
                <a:cs typeface="Calibri"/>
              </a:rPr>
              <a:t>A complaint about a circumstance considered to be unfair or potentially harmful </a:t>
            </a:r>
          </a:p>
          <a:p>
            <a:endParaRPr lang="en-US" sz="2200" b="0">
              <a:ea typeface="Calibri"/>
              <a:cs typeface="Calibri"/>
            </a:endParaRPr>
          </a:p>
          <a:p>
            <a:r>
              <a:rPr lang="en-US" sz="2200">
                <a:ea typeface="Calibri"/>
                <a:cs typeface="Calibri"/>
              </a:rPr>
              <a:t>Holistic (Holistic Healthcare): </a:t>
            </a:r>
            <a:r>
              <a:rPr lang="en-US" sz="2200" b="0">
                <a:ea typeface="Calibri"/>
                <a:cs typeface="Calibri"/>
              </a:rPr>
              <a:t>An approach that considers multiple aspects of wellness and recognizes the whole person: physical, mental, emotional, social, intellectual, and spiritual</a:t>
            </a:r>
          </a:p>
          <a:p>
            <a:endParaRPr lang="en-US" sz="2200" b="0">
              <a:ea typeface="Calibri"/>
              <a:cs typeface="Calibri"/>
            </a:endParaRPr>
          </a:p>
          <a:p>
            <a:r>
              <a:rPr lang="en-US" sz="2200">
                <a:ea typeface="Calibri"/>
                <a:cs typeface="Calibri"/>
              </a:rPr>
              <a:t>Inpatient: </a:t>
            </a:r>
            <a:r>
              <a:rPr lang="en-US" sz="2200" b="0">
                <a:ea typeface="Calibri"/>
                <a:cs typeface="Calibri"/>
              </a:rPr>
              <a:t>Individuals receive care in a hospital</a:t>
            </a:r>
          </a:p>
          <a:p>
            <a:endParaRPr lang="en-US" sz="2200" b="0">
              <a:ea typeface="Calibri"/>
              <a:cs typeface="Calibri"/>
            </a:endParaRPr>
          </a:p>
          <a:p>
            <a:r>
              <a:rPr lang="en-US" sz="2200">
                <a:ea typeface="Calibri"/>
                <a:cs typeface="Calibri"/>
              </a:rPr>
              <a:t>Integrated Medicine: </a:t>
            </a:r>
            <a:r>
              <a:rPr lang="en-US" sz="2200" b="0">
                <a:ea typeface="Calibri"/>
                <a:cs typeface="Calibri"/>
              </a:rPr>
              <a:t>An approach to medical care that recognizes the benefit of combining conventional (standard) therapies (such as drugs and surgery) with complementary therapies (such as acupuncture and yoga) that have been shown to be safe and effective. </a:t>
            </a:r>
            <a:endParaRPr lang="en-US" sz="2200">
              <a:ea typeface="Calibri"/>
              <a:cs typeface="Calibri"/>
            </a:endParaRPr>
          </a:p>
        </p:txBody>
      </p:sp>
    </p:spTree>
    <p:extLst>
      <p:ext uri="{BB962C8B-B14F-4D97-AF65-F5344CB8AC3E}">
        <p14:creationId xmlns:p14="http://schemas.microsoft.com/office/powerpoint/2010/main" val="6150302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838200" y="255811"/>
            <a:ext cx="10515600" cy="1325563"/>
          </a:xfrm>
        </p:spPr>
        <p:txBody>
          <a:bodyPr>
            <a:normAutofit/>
          </a:bodyPr>
          <a:lstStyle/>
          <a:p>
            <a:pPr eaLnBrk="1" hangingPunct="1"/>
            <a:r>
              <a:rPr lang="en-US" sz="4000"/>
              <a:t>Expectations for Attendance</a:t>
            </a:r>
          </a:p>
        </p:txBody>
      </p:sp>
      <p:sp>
        <p:nvSpPr>
          <p:cNvPr id="30723" name="Content Placeholder 2"/>
          <p:cNvSpPr>
            <a:spLocks noGrp="1"/>
          </p:cNvSpPr>
          <p:nvPr>
            <p:ph idx="1"/>
          </p:nvPr>
        </p:nvSpPr>
        <p:spPr>
          <a:xfrm>
            <a:off x="838200" y="1581374"/>
            <a:ext cx="5799268" cy="4911501"/>
          </a:xfrm>
        </p:spPr>
        <p:txBody>
          <a:bodyPr>
            <a:normAutofit fontScale="92500"/>
          </a:bodyPr>
          <a:lstStyle/>
          <a:p>
            <a:pPr marL="342900" indent="-342900" eaLnBrk="1" hangingPunct="1">
              <a:buFont typeface="Arial" panose="020B0604020202020204" pitchFamily="34" charset="0"/>
              <a:buChar char="•"/>
            </a:pPr>
            <a:r>
              <a:rPr lang="en-US" sz="2400" b="0"/>
              <a:t>Report on time</a:t>
            </a:r>
          </a:p>
          <a:p>
            <a:pPr marL="342900" indent="-342900" eaLnBrk="1" hangingPunct="1">
              <a:buFont typeface="Arial" panose="020B0604020202020204" pitchFamily="34" charset="0"/>
              <a:buChar char="•"/>
            </a:pPr>
            <a:r>
              <a:rPr lang="en-US" sz="2400" b="0"/>
              <a:t>Observe meal/break times</a:t>
            </a:r>
          </a:p>
          <a:p>
            <a:pPr marL="342900" indent="-342900" eaLnBrk="1" hangingPunct="1">
              <a:buFont typeface="Arial" panose="020B0604020202020204" pitchFamily="34" charset="0"/>
              <a:buChar char="•"/>
            </a:pPr>
            <a:r>
              <a:rPr lang="en-US" sz="2400" b="0"/>
              <a:t>Aware of office policy</a:t>
            </a:r>
          </a:p>
          <a:p>
            <a:pPr marL="342900" indent="-342900" eaLnBrk="1" hangingPunct="1">
              <a:buFont typeface="Arial" panose="020B0604020202020204" pitchFamily="34" charset="0"/>
              <a:buChar char="•"/>
            </a:pPr>
            <a:r>
              <a:rPr lang="en-US" sz="2400" b="0"/>
              <a:t>Availability</a:t>
            </a:r>
          </a:p>
          <a:p>
            <a:pPr marL="342900" indent="-342900" eaLnBrk="1" hangingPunct="1">
              <a:buFont typeface="Arial" panose="020B0604020202020204" pitchFamily="34" charset="0"/>
              <a:buChar char="•"/>
            </a:pPr>
            <a:r>
              <a:rPr lang="en-US" sz="2400" b="0"/>
              <a:t>Adhere to time off policy</a:t>
            </a:r>
          </a:p>
          <a:p>
            <a:pPr marL="342900" indent="-342900" eaLnBrk="1" hangingPunct="1">
              <a:buFont typeface="Arial" panose="020B0604020202020204" pitchFamily="34" charset="0"/>
              <a:buChar char="•"/>
            </a:pPr>
            <a:r>
              <a:rPr lang="en-US" sz="2400" b="0"/>
              <a:t>Adhere to sick usage</a:t>
            </a:r>
          </a:p>
          <a:p>
            <a:pPr marL="342900" indent="-342900" eaLnBrk="1" hangingPunct="1">
              <a:buFont typeface="Arial" panose="020B0604020202020204" pitchFamily="34" charset="0"/>
              <a:buChar char="•"/>
            </a:pPr>
            <a:r>
              <a:rPr lang="en-US" sz="2400" b="0"/>
              <a:t>Availability to work</a:t>
            </a:r>
          </a:p>
          <a:p>
            <a:pPr marL="342900" indent="-342900" eaLnBrk="1" hangingPunct="1">
              <a:buFont typeface="Arial" panose="020B0604020202020204" pitchFamily="34" charset="0"/>
              <a:buChar char="•"/>
            </a:pPr>
            <a:r>
              <a:rPr lang="en-US" sz="2400" b="0"/>
              <a:t>Provide a way to be contacted</a:t>
            </a:r>
          </a:p>
          <a:p>
            <a:pPr lvl="1" eaLnBrk="1" hangingPunct="1"/>
            <a:r>
              <a:rPr lang="en-US" sz="2000"/>
              <a:t>Many facilities have electronic scheduling</a:t>
            </a:r>
          </a:p>
          <a:p>
            <a:pPr lvl="1" eaLnBrk="1" hangingPunct="1"/>
            <a:r>
              <a:rPr lang="en-US" sz="2000"/>
              <a:t>Employees receive text messages for open shifts </a:t>
            </a:r>
          </a:p>
          <a:p>
            <a:pPr marL="342900" indent="-342900">
              <a:buFont typeface="Arial" panose="020B0604020202020204" pitchFamily="34" charset="0"/>
              <a:buChar char="•"/>
            </a:pPr>
            <a:r>
              <a:rPr lang="en-US" sz="2400" b="0"/>
              <a:t>Essential for quality client care and positive team relations  </a:t>
            </a:r>
          </a:p>
        </p:txBody>
      </p:sp>
      <p:pic>
        <p:nvPicPr>
          <p:cNvPr id="3" name="Picture 2" descr="Several people standing in a line of clocks&#10;&#10;Description automatically generated">
            <a:extLst>
              <a:ext uri="{FF2B5EF4-FFF2-40B4-BE49-F238E27FC236}">
                <a16:creationId xmlns:a16="http://schemas.microsoft.com/office/drawing/2014/main" id="{2AA3D50D-A74A-DBAA-23CB-9B0D99C6D049}"/>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637468" y="1981314"/>
            <a:ext cx="4716332" cy="3537249"/>
          </a:xfrm>
          <a:prstGeom prst="rect">
            <a:avLst/>
          </a:prstGeom>
        </p:spPr>
      </p:pic>
      <p:sp>
        <p:nvSpPr>
          <p:cNvPr id="4" name="TextBox 3">
            <a:extLst>
              <a:ext uri="{FF2B5EF4-FFF2-40B4-BE49-F238E27FC236}">
                <a16:creationId xmlns:a16="http://schemas.microsoft.com/office/drawing/2014/main" id="{769ABA99-253C-518B-D0D5-2C5F5352BCEB}"/>
              </a:ext>
            </a:extLst>
          </p:cNvPr>
          <p:cNvSpPr txBox="1"/>
          <p:nvPr/>
        </p:nvSpPr>
        <p:spPr>
          <a:xfrm>
            <a:off x="6637468" y="5518563"/>
            <a:ext cx="4331746" cy="230832"/>
          </a:xfrm>
          <a:prstGeom prst="rect">
            <a:avLst/>
          </a:prstGeom>
          <a:noFill/>
        </p:spPr>
        <p:txBody>
          <a:bodyPr wrap="square" rtlCol="0">
            <a:spAutoFit/>
          </a:bodyPr>
          <a:lstStyle/>
          <a:p>
            <a:r>
              <a:rPr lang="en-US" sz="900">
                <a:hlinkClick r:id="rId5" tooltip="https://slidehunter.com/powerpoint-templates/time-management-powerpoint-template/"/>
              </a:rPr>
              <a:t>This Photo</a:t>
            </a:r>
            <a:r>
              <a:rPr lang="en-US" sz="900"/>
              <a:t> by Unknown Author is licensed under </a:t>
            </a:r>
            <a:r>
              <a:rPr lang="en-US" sz="900">
                <a:hlinkClick r:id="rId6" tooltip="https://creativecommons.org/licenses/by/3.0/"/>
              </a:rPr>
              <a:t>CC BY</a:t>
            </a:r>
            <a:endParaRPr lang="en-US" sz="900"/>
          </a:p>
        </p:txBody>
      </p:sp>
      <p:pic>
        <p:nvPicPr>
          <p:cNvPr id="5" name="Content Placeholder 3" descr="A lightbulb">
            <a:extLst>
              <a:ext uri="{FF2B5EF4-FFF2-40B4-BE49-F238E27FC236}">
                <a16:creationId xmlns:a16="http://schemas.microsoft.com/office/drawing/2014/main" id="{F4223E27-AD71-EF17-6DB2-00B340A04BF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88446" y="255862"/>
            <a:ext cx="891813" cy="891813"/>
          </a:xfrm>
          <a:prstGeom prst="rect">
            <a:avLst/>
          </a:prstGeom>
        </p:spPr>
      </p:pic>
    </p:spTree>
    <p:custDataLst>
      <p:tags r:id="rId1"/>
    </p:custDataLst>
    <p:extLst>
      <p:ext uri="{BB962C8B-B14F-4D97-AF65-F5344CB8AC3E}">
        <p14:creationId xmlns:p14="http://schemas.microsoft.com/office/powerpoint/2010/main" val="35407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7" dur="1000"/>
                                        <p:tgtEl>
                                          <p:spTgt spid="3072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723">
                                            <p:txEl>
                                              <p:pRg st="1" end="1"/>
                                            </p:txEl>
                                          </p:spTgt>
                                        </p:tgtEl>
                                        <p:attrNameLst>
                                          <p:attrName>style.visibility</p:attrName>
                                        </p:attrNameLst>
                                      </p:cBhvr>
                                      <p:to>
                                        <p:strVal val="visible"/>
                                      </p:to>
                                    </p:set>
                                    <p:animEffect transition="in" filter="blinds(horizontal)">
                                      <p:cBhvr>
                                        <p:cTn id="10" dur="1000"/>
                                        <p:tgtEl>
                                          <p:spTgt spid="3072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0723">
                                            <p:txEl>
                                              <p:pRg st="2" end="2"/>
                                            </p:txEl>
                                          </p:spTgt>
                                        </p:tgtEl>
                                        <p:attrNameLst>
                                          <p:attrName>style.visibility</p:attrName>
                                        </p:attrNameLst>
                                      </p:cBhvr>
                                      <p:to>
                                        <p:strVal val="visible"/>
                                      </p:to>
                                    </p:set>
                                    <p:animEffect transition="in" filter="blinds(horizontal)">
                                      <p:cBhvr>
                                        <p:cTn id="13" dur="1000"/>
                                        <p:tgtEl>
                                          <p:spTgt spid="3072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0723">
                                            <p:txEl>
                                              <p:pRg st="3" end="3"/>
                                            </p:txEl>
                                          </p:spTgt>
                                        </p:tgtEl>
                                        <p:attrNameLst>
                                          <p:attrName>style.visibility</p:attrName>
                                        </p:attrNameLst>
                                      </p:cBhvr>
                                      <p:to>
                                        <p:strVal val="visible"/>
                                      </p:to>
                                    </p:set>
                                    <p:animEffect transition="in" filter="blinds(horizontal)">
                                      <p:cBhvr>
                                        <p:cTn id="16" dur="1000"/>
                                        <p:tgtEl>
                                          <p:spTgt spid="3072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0723">
                                            <p:txEl>
                                              <p:pRg st="4" end="4"/>
                                            </p:txEl>
                                          </p:spTgt>
                                        </p:tgtEl>
                                        <p:attrNameLst>
                                          <p:attrName>style.visibility</p:attrName>
                                        </p:attrNameLst>
                                      </p:cBhvr>
                                      <p:to>
                                        <p:strVal val="visible"/>
                                      </p:to>
                                    </p:set>
                                    <p:animEffect transition="in" filter="blinds(horizontal)">
                                      <p:cBhvr>
                                        <p:cTn id="21" dur="1000"/>
                                        <p:tgtEl>
                                          <p:spTgt spid="3072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0723">
                                            <p:txEl>
                                              <p:pRg st="5" end="5"/>
                                            </p:txEl>
                                          </p:spTgt>
                                        </p:tgtEl>
                                        <p:attrNameLst>
                                          <p:attrName>style.visibility</p:attrName>
                                        </p:attrNameLst>
                                      </p:cBhvr>
                                      <p:to>
                                        <p:strVal val="visible"/>
                                      </p:to>
                                    </p:set>
                                    <p:animEffect transition="in" filter="blinds(horizontal)">
                                      <p:cBhvr>
                                        <p:cTn id="24" dur="1000"/>
                                        <p:tgtEl>
                                          <p:spTgt spid="3072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0723">
                                            <p:txEl>
                                              <p:pRg st="6" end="6"/>
                                            </p:txEl>
                                          </p:spTgt>
                                        </p:tgtEl>
                                        <p:attrNameLst>
                                          <p:attrName>style.visibility</p:attrName>
                                        </p:attrNameLst>
                                      </p:cBhvr>
                                      <p:to>
                                        <p:strVal val="visible"/>
                                      </p:to>
                                    </p:set>
                                    <p:animEffect transition="in" filter="blinds(horizontal)">
                                      <p:cBhvr>
                                        <p:cTn id="29" dur="1000"/>
                                        <p:tgtEl>
                                          <p:spTgt spid="3072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0723">
                                            <p:txEl>
                                              <p:pRg st="7" end="7"/>
                                            </p:txEl>
                                          </p:spTgt>
                                        </p:tgtEl>
                                        <p:attrNameLst>
                                          <p:attrName>style.visibility</p:attrName>
                                        </p:attrNameLst>
                                      </p:cBhvr>
                                      <p:to>
                                        <p:strVal val="visible"/>
                                      </p:to>
                                    </p:set>
                                    <p:animEffect transition="in" filter="blinds(horizontal)">
                                      <p:cBhvr>
                                        <p:cTn id="34" dur="1000"/>
                                        <p:tgtEl>
                                          <p:spTgt spid="30723">
                                            <p:txEl>
                                              <p:pRg st="7" end="7"/>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0723">
                                            <p:txEl>
                                              <p:pRg st="8" end="8"/>
                                            </p:txEl>
                                          </p:spTgt>
                                        </p:tgtEl>
                                        <p:attrNameLst>
                                          <p:attrName>style.visibility</p:attrName>
                                        </p:attrNameLst>
                                      </p:cBhvr>
                                      <p:to>
                                        <p:strVal val="visible"/>
                                      </p:to>
                                    </p:set>
                                    <p:animEffect transition="in" filter="blinds(horizontal)">
                                      <p:cBhvr>
                                        <p:cTn id="37" dur="1000"/>
                                        <p:tgtEl>
                                          <p:spTgt spid="30723">
                                            <p:txEl>
                                              <p:pRg st="8" end="8"/>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0723">
                                            <p:txEl>
                                              <p:pRg st="9" end="9"/>
                                            </p:txEl>
                                          </p:spTgt>
                                        </p:tgtEl>
                                        <p:attrNameLst>
                                          <p:attrName>style.visibility</p:attrName>
                                        </p:attrNameLst>
                                      </p:cBhvr>
                                      <p:to>
                                        <p:strVal val="visible"/>
                                      </p:to>
                                    </p:set>
                                    <p:animEffect transition="in" filter="blinds(horizontal)">
                                      <p:cBhvr>
                                        <p:cTn id="40" dur="1000"/>
                                        <p:tgtEl>
                                          <p:spTgt spid="30723">
                                            <p:txEl>
                                              <p:pRg st="9" end="9"/>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0723">
                                            <p:txEl>
                                              <p:pRg st="10" end="10"/>
                                            </p:txEl>
                                          </p:spTgt>
                                        </p:tgtEl>
                                        <p:attrNameLst>
                                          <p:attrName>style.visibility</p:attrName>
                                        </p:attrNameLst>
                                      </p:cBhvr>
                                      <p:to>
                                        <p:strVal val="visible"/>
                                      </p:to>
                                    </p:set>
                                    <p:animEffect transition="in" filter="blinds(horizontal)">
                                      <p:cBhvr>
                                        <p:cTn id="45" dur="1000"/>
                                        <p:tgtEl>
                                          <p:spTgt spid="3072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normAutofit/>
          </a:bodyPr>
          <a:lstStyle/>
          <a:p>
            <a:r>
              <a:rPr lang="en-US" sz="4000"/>
              <a:t>Dress &amp; Hygiene Standards</a:t>
            </a:r>
          </a:p>
        </p:txBody>
      </p:sp>
      <p:sp>
        <p:nvSpPr>
          <p:cNvPr id="3" name="Content Placeholder 2"/>
          <p:cNvSpPr>
            <a:spLocks noGrp="1"/>
          </p:cNvSpPr>
          <p:nvPr>
            <p:ph idx="1"/>
          </p:nvPr>
        </p:nvSpPr>
        <p:spPr>
          <a:xfrm>
            <a:off x="838200" y="1825624"/>
            <a:ext cx="7057913" cy="4865631"/>
          </a:xfrm>
        </p:spPr>
        <p:txBody>
          <a:bodyPr>
            <a:normAutofit/>
          </a:bodyPr>
          <a:lstStyle/>
          <a:p>
            <a:pPr marL="342900" indent="-342900">
              <a:buFont typeface="Arial" panose="020B0604020202020204" pitchFamily="34" charset="0"/>
              <a:buChar char="•"/>
            </a:pPr>
            <a:r>
              <a:rPr lang="en-US" sz="2400" b="0"/>
              <a:t>Cleanliness: body and clothing</a:t>
            </a:r>
            <a:endParaRPr lang="en-US" sz="2000" b="0"/>
          </a:p>
          <a:p>
            <a:pPr marL="342900" indent="-342900">
              <a:buFont typeface="Arial" panose="020B0604020202020204" pitchFamily="34" charset="0"/>
              <a:buChar char="•"/>
            </a:pPr>
            <a:r>
              <a:rPr lang="en-US" sz="2400" b="0"/>
              <a:t>Nails: clean, short, no artificial nails</a:t>
            </a:r>
          </a:p>
          <a:p>
            <a:pPr marL="342900" indent="-342900">
              <a:buFont typeface="Arial" panose="020B0604020202020204" pitchFamily="34" charset="0"/>
              <a:buChar char="•"/>
            </a:pPr>
            <a:r>
              <a:rPr lang="en-US" sz="2400" b="0"/>
              <a:t>Socks &amp; closed shoes to protect toes and heals</a:t>
            </a:r>
          </a:p>
          <a:p>
            <a:pPr marL="342900" indent="-342900">
              <a:buFont typeface="Arial" panose="020B0604020202020204" pitchFamily="34" charset="0"/>
              <a:buChar char="•"/>
            </a:pPr>
            <a:r>
              <a:rPr lang="en-US" sz="2400" b="0"/>
              <a:t>Limited jewelry, body piercings, tattoos</a:t>
            </a:r>
          </a:p>
          <a:p>
            <a:pPr marL="342900" indent="-342900">
              <a:buFont typeface="Arial" panose="020B0604020202020204" pitchFamily="34" charset="0"/>
              <a:buChar char="•"/>
            </a:pPr>
            <a:r>
              <a:rPr lang="en-US" sz="2400" b="0"/>
              <a:t>Odor free: </a:t>
            </a:r>
            <a:r>
              <a:rPr lang="en-US" sz="2200" b="0"/>
              <a:t>smoke, perfume, bad breath</a:t>
            </a:r>
          </a:p>
          <a:p>
            <a:pPr marL="342900" indent="-342900">
              <a:buFont typeface="Arial" panose="020B0604020202020204" pitchFamily="34" charset="0"/>
              <a:buChar char="•"/>
            </a:pPr>
            <a:r>
              <a:rPr lang="en-US" sz="2400" b="0"/>
              <a:t>Appropriate clothing for work</a:t>
            </a:r>
          </a:p>
          <a:p>
            <a:pPr marL="342900" indent="-342900">
              <a:buFont typeface="Arial" panose="020B0604020202020204" pitchFamily="34" charset="0"/>
              <a:buChar char="•"/>
            </a:pPr>
            <a:r>
              <a:rPr lang="en-US" sz="2400" b="0"/>
              <a:t>Name Badge</a:t>
            </a:r>
          </a:p>
          <a:p>
            <a:pPr marL="342900" indent="-342900">
              <a:buFont typeface="Arial" panose="020B0604020202020204" pitchFamily="34" charset="0"/>
              <a:buChar char="•"/>
            </a:pPr>
            <a:r>
              <a:rPr lang="en-US" sz="2400" b="0"/>
              <a:t>Rationale:  </a:t>
            </a:r>
          </a:p>
          <a:p>
            <a:pPr marL="1028700" lvl="1" indent="-342900"/>
            <a:r>
              <a:rPr lang="en-US" sz="2000"/>
              <a:t>Cleanliness promotes </a:t>
            </a:r>
            <a:r>
              <a:rPr lang="en-US" sz="2000" b="0"/>
              <a:t>infection control</a:t>
            </a:r>
          </a:p>
          <a:p>
            <a:pPr marL="1028700" lvl="1" indent="-342900"/>
            <a:r>
              <a:rPr lang="en-US" sz="2000"/>
              <a:t>Odors can aggravate</a:t>
            </a:r>
            <a:r>
              <a:rPr lang="en-US" sz="2000" b="0"/>
              <a:t> allergies and sensitivities</a:t>
            </a:r>
          </a:p>
          <a:p>
            <a:pPr marL="1028700" lvl="1" indent="-342900"/>
            <a:r>
              <a:rPr lang="en-US" sz="2000"/>
              <a:t>Professional appearance instills confidence</a:t>
            </a:r>
            <a:endParaRPr lang="en-US" sz="2000" b="0"/>
          </a:p>
        </p:txBody>
      </p:sp>
      <p:pic>
        <p:nvPicPr>
          <p:cNvPr id="7" name="Picture 6" descr="A person wearing a stethoscope around her neck holding a tablet&#10;&#10;Description automatically generated">
            <a:extLst>
              <a:ext uri="{FF2B5EF4-FFF2-40B4-BE49-F238E27FC236}">
                <a16:creationId xmlns:a16="http://schemas.microsoft.com/office/drawing/2014/main" id="{2445D789-0FCB-1E31-441B-F036ADE75EB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499498" y="1206091"/>
            <a:ext cx="4306124" cy="4445818"/>
          </a:xfrm>
          <a:prstGeom prst="rect">
            <a:avLst/>
          </a:prstGeom>
        </p:spPr>
      </p:pic>
      <p:sp>
        <p:nvSpPr>
          <p:cNvPr id="8" name="TextBox 7">
            <a:extLst>
              <a:ext uri="{FF2B5EF4-FFF2-40B4-BE49-F238E27FC236}">
                <a16:creationId xmlns:a16="http://schemas.microsoft.com/office/drawing/2014/main" id="{85BC95F0-FA85-5F47-C8C3-C335FC669376}"/>
              </a:ext>
            </a:extLst>
          </p:cNvPr>
          <p:cNvSpPr txBox="1"/>
          <p:nvPr/>
        </p:nvSpPr>
        <p:spPr>
          <a:xfrm>
            <a:off x="8225888" y="5651909"/>
            <a:ext cx="3758131" cy="230832"/>
          </a:xfrm>
          <a:prstGeom prst="rect">
            <a:avLst/>
          </a:prstGeom>
          <a:noFill/>
        </p:spPr>
        <p:txBody>
          <a:bodyPr wrap="square" rtlCol="0">
            <a:spAutoFit/>
          </a:bodyPr>
          <a:lstStyle/>
          <a:p>
            <a:r>
              <a:rPr lang="en-US" sz="900">
                <a:hlinkClick r:id="rId5" tooltip="https://www.pngall.com/nurse-png/"/>
              </a:rPr>
              <a:t>This Photo</a:t>
            </a:r>
            <a:r>
              <a:rPr lang="en-US" sz="900"/>
              <a:t> by Unknown Author is licensed under </a:t>
            </a:r>
            <a:r>
              <a:rPr lang="en-US" sz="900">
                <a:hlinkClick r:id="rId6" tooltip="https://creativecommons.org/licenses/by-nc/3.0/"/>
              </a:rPr>
              <a:t>CC BY-NC</a:t>
            </a:r>
            <a:endParaRPr lang="en-US" sz="900"/>
          </a:p>
        </p:txBody>
      </p:sp>
      <p:pic>
        <p:nvPicPr>
          <p:cNvPr id="2" name="Graphic 1" descr="Employee badge outline">
            <a:extLst>
              <a:ext uri="{FF2B5EF4-FFF2-40B4-BE49-F238E27FC236}">
                <a16:creationId xmlns:a16="http://schemas.microsoft.com/office/drawing/2014/main" id="{BAB2FF3B-36C5-9AD8-3729-7EBD07F122A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652560" y="3692317"/>
            <a:ext cx="1132243" cy="1132243"/>
          </a:xfrm>
          <a:prstGeom prst="rect">
            <a:avLst/>
          </a:prstGeom>
        </p:spPr>
      </p:pic>
      <p:pic>
        <p:nvPicPr>
          <p:cNvPr id="5" name="Content Placeholder 3" descr="A lightbulb">
            <a:extLst>
              <a:ext uri="{FF2B5EF4-FFF2-40B4-BE49-F238E27FC236}">
                <a16:creationId xmlns:a16="http://schemas.microsoft.com/office/drawing/2014/main" id="{28836739-D1CC-D65D-2B22-242481AFC59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09475" y="364719"/>
            <a:ext cx="891813" cy="891813"/>
          </a:xfrm>
          <a:prstGeom prst="rect">
            <a:avLst/>
          </a:prstGeom>
        </p:spPr>
      </p:pic>
    </p:spTree>
    <p:custDataLst>
      <p:tags r:id="rId1"/>
    </p:custDataLst>
    <p:extLst>
      <p:ext uri="{BB962C8B-B14F-4D97-AF65-F5344CB8AC3E}">
        <p14:creationId xmlns:p14="http://schemas.microsoft.com/office/powerpoint/2010/main" val="4042892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blinds(horizontal)">
                                      <p:cBhvr>
                                        <p:cTn id="45" dur="500"/>
                                        <p:tgtEl>
                                          <p:spTgt spid="3">
                                            <p:txEl>
                                              <p:pRg st="8" end="8"/>
                                            </p:txEl>
                                          </p:spTgt>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blinds(horizontal)">
                                      <p:cBhvr>
                                        <p:cTn id="48" dur="500"/>
                                        <p:tgtEl>
                                          <p:spTgt spid="3">
                                            <p:txEl>
                                              <p:pRg st="9" end="9"/>
                                            </p:txEl>
                                          </p:spTgt>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blinds(horizontal)">
                                      <p:cBhvr>
                                        <p:cTn id="5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838200" y="365126"/>
            <a:ext cx="10515600" cy="1201858"/>
          </a:xfrm>
        </p:spPr>
        <p:txBody>
          <a:bodyPr>
            <a:normAutofit/>
          </a:bodyPr>
          <a:lstStyle/>
          <a:p>
            <a:r>
              <a:rPr lang="en-US" sz="4000"/>
              <a:t>Productive Work Habits</a:t>
            </a:r>
          </a:p>
        </p:txBody>
      </p:sp>
      <p:sp>
        <p:nvSpPr>
          <p:cNvPr id="3" name="Content Placeholder 2"/>
          <p:cNvSpPr>
            <a:spLocks noGrp="1"/>
          </p:cNvSpPr>
          <p:nvPr>
            <p:ph idx="1"/>
          </p:nvPr>
        </p:nvSpPr>
        <p:spPr>
          <a:xfrm>
            <a:off x="838200" y="1566982"/>
            <a:ext cx="6654733" cy="4823059"/>
          </a:xfrm>
        </p:spPr>
        <p:txBody>
          <a:bodyPr>
            <a:normAutofit lnSpcReduction="10000"/>
          </a:bodyPr>
          <a:lstStyle/>
          <a:p>
            <a:pPr marL="342900" indent="-342900">
              <a:buFont typeface="Arial" panose="020B0604020202020204" pitchFamily="34" charset="0"/>
              <a:buChar char="•"/>
            </a:pPr>
            <a:r>
              <a:rPr lang="en-US" sz="2400" b="0"/>
              <a:t>Complete requested tasks in a timely manner</a:t>
            </a:r>
          </a:p>
          <a:p>
            <a:pPr marL="342900" indent="-342900">
              <a:buFont typeface="Arial" panose="020B0604020202020204" pitchFamily="34" charset="0"/>
              <a:buChar char="•"/>
            </a:pPr>
            <a:r>
              <a:rPr lang="en-US" sz="2400" b="0"/>
              <a:t>Manage time (will be slow at first)</a:t>
            </a:r>
          </a:p>
          <a:p>
            <a:pPr marL="342900" indent="-342900">
              <a:buFont typeface="Arial" panose="020B0604020202020204" pitchFamily="34" charset="0"/>
              <a:buChar char="•"/>
            </a:pPr>
            <a:r>
              <a:rPr lang="en-US" sz="2400" b="0"/>
              <a:t>Recognize tasks to be performed &amp; complete them</a:t>
            </a:r>
          </a:p>
          <a:p>
            <a:pPr marL="342900" indent="-342900">
              <a:buFont typeface="Arial" panose="020B0604020202020204" pitchFamily="34" charset="0"/>
              <a:buChar char="•"/>
            </a:pPr>
            <a:r>
              <a:rPr lang="en-US" sz="2400" b="0"/>
              <a:t>Prioritize tasks</a:t>
            </a:r>
          </a:p>
          <a:p>
            <a:pPr marL="342900" indent="-342900">
              <a:buFont typeface="Arial" panose="020B0604020202020204" pitchFamily="34" charset="0"/>
              <a:buChar char="•"/>
            </a:pPr>
            <a:r>
              <a:rPr lang="en-US" sz="2400" b="0"/>
              <a:t>Flexibility to meet changing conditions &amp; situations</a:t>
            </a:r>
          </a:p>
          <a:p>
            <a:pPr marL="342900" indent="-342900">
              <a:buFont typeface="Arial" panose="020B0604020202020204" pitchFamily="34" charset="0"/>
              <a:buChar char="•"/>
            </a:pPr>
            <a:r>
              <a:rPr lang="en-US" sz="2400" b="0"/>
              <a:t>Only perform tasks you have been trained to do</a:t>
            </a:r>
          </a:p>
          <a:p>
            <a:pPr marL="342900" indent="-342900">
              <a:buFont typeface="Arial" panose="020B0604020202020204" pitchFamily="34" charset="0"/>
              <a:buChar char="•"/>
            </a:pPr>
            <a:r>
              <a:rPr lang="en-US" sz="2400" b="0"/>
              <a:t>Learn new duties &amp; assignments</a:t>
            </a:r>
          </a:p>
          <a:p>
            <a:pPr lvl="1"/>
            <a:r>
              <a:rPr lang="en-US" sz="2000"/>
              <a:t>Improves skills, increases job retention</a:t>
            </a:r>
          </a:p>
          <a:p>
            <a:pPr lvl="1"/>
            <a:r>
              <a:rPr lang="en-US" sz="2000"/>
              <a:t>Lifelong learning essential in healthcare</a:t>
            </a:r>
          </a:p>
          <a:p>
            <a:pPr marL="342900" indent="-342900">
              <a:buFont typeface="Arial" panose="020B0604020202020204" pitchFamily="34" charset="0"/>
              <a:buChar char="•"/>
            </a:pPr>
            <a:r>
              <a:rPr lang="en-US" sz="2400" b="0"/>
              <a:t>Be the solution finder</a:t>
            </a:r>
          </a:p>
        </p:txBody>
      </p:sp>
      <p:pic>
        <p:nvPicPr>
          <p:cNvPr id="8" name="Picture 7" descr="A person in a hospital bed&#10;&#10;Description automatically generated">
            <a:extLst>
              <a:ext uri="{FF2B5EF4-FFF2-40B4-BE49-F238E27FC236}">
                <a16:creationId xmlns:a16="http://schemas.microsoft.com/office/drawing/2014/main" id="{7929AD36-37D6-1B23-B465-C3784FD5EBC4}"/>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1804" r="11961"/>
          <a:stretch/>
        </p:blipFill>
        <p:spPr>
          <a:xfrm>
            <a:off x="7492933" y="1827119"/>
            <a:ext cx="4342040" cy="32037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a:extLst>
              <a:ext uri="{FF2B5EF4-FFF2-40B4-BE49-F238E27FC236}">
                <a16:creationId xmlns:a16="http://schemas.microsoft.com/office/drawing/2014/main" id="{B3DCD977-5E79-8A4C-F287-5049CD3BE9E9}"/>
              </a:ext>
            </a:extLst>
          </p:cNvPr>
          <p:cNvSpPr txBox="1"/>
          <p:nvPr/>
        </p:nvSpPr>
        <p:spPr>
          <a:xfrm>
            <a:off x="7492933" y="5030881"/>
            <a:ext cx="3080273" cy="230832"/>
          </a:xfrm>
          <a:prstGeom prst="rect">
            <a:avLst/>
          </a:prstGeom>
          <a:noFill/>
        </p:spPr>
        <p:txBody>
          <a:bodyPr wrap="square" rtlCol="0">
            <a:spAutoFit/>
          </a:bodyPr>
          <a:lstStyle/>
          <a:p>
            <a:r>
              <a:rPr lang="en-US" sz="900">
                <a:hlinkClick r:id="rId5" tooltip="https://www.mynextmove.org/profile/summary/31-1131.00"/>
              </a:rPr>
              <a:t>This Photo</a:t>
            </a:r>
            <a:r>
              <a:rPr lang="en-US" sz="900"/>
              <a:t> by Unknown Author is licensed under </a:t>
            </a:r>
            <a:r>
              <a:rPr lang="en-US" sz="900">
                <a:hlinkClick r:id="rId6" tooltip="https://creativecommons.org/licenses/by/3.0/"/>
              </a:rPr>
              <a:t>CC BY</a:t>
            </a:r>
            <a:endParaRPr lang="en-US" sz="900"/>
          </a:p>
        </p:txBody>
      </p:sp>
      <p:pic>
        <p:nvPicPr>
          <p:cNvPr id="4" name="Content Placeholder 3" descr="A lightbulb">
            <a:extLst>
              <a:ext uri="{FF2B5EF4-FFF2-40B4-BE49-F238E27FC236}">
                <a16:creationId xmlns:a16="http://schemas.microsoft.com/office/drawing/2014/main" id="{C56CCA72-EB28-7168-1125-CC61E575F0F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80875" y="364719"/>
            <a:ext cx="891813" cy="891813"/>
          </a:xfrm>
          <a:prstGeom prst="rect">
            <a:avLst/>
          </a:prstGeom>
        </p:spPr>
      </p:pic>
    </p:spTree>
    <p:custDataLst>
      <p:tags r:id="rId1"/>
    </p:custDataLst>
    <p:extLst>
      <p:ext uri="{BB962C8B-B14F-4D97-AF65-F5344CB8AC3E}">
        <p14:creationId xmlns:p14="http://schemas.microsoft.com/office/powerpoint/2010/main" val="186135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1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1000"/>
                                        <p:tgtEl>
                                          <p:spTgt spid="3">
                                            <p:txEl>
                                              <p:pRg st="6" end="6"/>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blinds(horizontal)">
                                      <p:cBhvr>
                                        <p:cTn id="40" dur="1000"/>
                                        <p:tgtEl>
                                          <p:spTgt spid="3">
                                            <p:txEl>
                                              <p:pRg st="7" end="7"/>
                                            </p:txEl>
                                          </p:spTgt>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blinds(horizontal)">
                                      <p:cBhvr>
                                        <p:cTn id="43" dur="1000"/>
                                        <p:tgtEl>
                                          <p:spTgt spid="3">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blinds(horizontal)">
                                      <p:cBhvr>
                                        <p:cTn id="48"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pPr eaLnBrk="1" hangingPunct="1"/>
            <a:r>
              <a:rPr lang="en-US" sz="4000"/>
              <a:t>Personal Characteristics</a:t>
            </a:r>
          </a:p>
        </p:txBody>
      </p:sp>
      <p:sp>
        <p:nvSpPr>
          <p:cNvPr id="28675" name="Content Placeholder 2"/>
          <p:cNvSpPr>
            <a:spLocks noGrp="1"/>
          </p:cNvSpPr>
          <p:nvPr>
            <p:ph idx="1"/>
          </p:nvPr>
        </p:nvSpPr>
        <p:spPr>
          <a:xfrm>
            <a:off x="838200" y="1825625"/>
            <a:ext cx="6756699" cy="4351338"/>
          </a:xfrm>
        </p:spPr>
        <p:txBody>
          <a:bodyPr>
            <a:normAutofit/>
          </a:bodyPr>
          <a:lstStyle/>
          <a:p>
            <a:pPr marL="342900" indent="-342900" eaLnBrk="1" hangingPunct="1">
              <a:buFont typeface="Arial" panose="020B0604020202020204" pitchFamily="34" charset="0"/>
              <a:buChar char="•"/>
            </a:pPr>
            <a:r>
              <a:rPr lang="en-US" sz="2400" b="0"/>
              <a:t>Empathy</a:t>
            </a:r>
          </a:p>
          <a:p>
            <a:pPr marL="1028700" lvl="1" indent="-342900"/>
            <a:r>
              <a:rPr lang="en-US" sz="2000" b="0"/>
              <a:t>Video: </a:t>
            </a:r>
            <a:r>
              <a:rPr lang="en-US" sz="2000" b="0" err="1"/>
              <a:t>Brené</a:t>
            </a:r>
            <a:r>
              <a:rPr lang="en-US" sz="2000" b="0"/>
              <a:t>  Brown on Empathy (3mn): </a:t>
            </a:r>
            <a:r>
              <a:rPr lang="en-US" sz="2000">
                <a:hlinkClick r:id="rId4"/>
              </a:rPr>
              <a:t>https://www.youtube.com/watch?v=1Evwgu369Jw</a:t>
            </a:r>
            <a:r>
              <a:rPr lang="en-US" sz="2000"/>
              <a:t> </a:t>
            </a:r>
          </a:p>
          <a:p>
            <a:pPr marL="342900" indent="-342900" eaLnBrk="1" hangingPunct="1">
              <a:buFont typeface="Arial" panose="020B0604020202020204" pitchFamily="34" charset="0"/>
              <a:buChar char="•"/>
            </a:pPr>
            <a:r>
              <a:rPr lang="en-US" sz="2400" b="0"/>
              <a:t>Honesty</a:t>
            </a:r>
          </a:p>
          <a:p>
            <a:pPr marL="342900" indent="-342900" eaLnBrk="1" hangingPunct="1">
              <a:buFont typeface="Arial" panose="020B0604020202020204" pitchFamily="34" charset="0"/>
              <a:buChar char="•"/>
            </a:pPr>
            <a:r>
              <a:rPr lang="en-US" sz="2400" b="0"/>
              <a:t>Dependability</a:t>
            </a:r>
          </a:p>
          <a:p>
            <a:pPr marL="342900" indent="-342900" eaLnBrk="1" hangingPunct="1">
              <a:buFont typeface="Arial" panose="020B0604020202020204" pitchFamily="34" charset="0"/>
              <a:buChar char="•"/>
            </a:pPr>
            <a:r>
              <a:rPr lang="en-US" sz="2400" b="0"/>
              <a:t>Willingness to learn</a:t>
            </a:r>
          </a:p>
          <a:p>
            <a:pPr marL="342900" indent="-342900" eaLnBrk="1" hangingPunct="1">
              <a:buFont typeface="Arial" panose="020B0604020202020204" pitchFamily="34" charset="0"/>
              <a:buChar char="•"/>
            </a:pPr>
            <a:r>
              <a:rPr lang="en-US" sz="2400" b="0"/>
              <a:t>Patience</a:t>
            </a:r>
          </a:p>
          <a:p>
            <a:pPr marL="342900" indent="-342900" eaLnBrk="1" hangingPunct="1">
              <a:buFont typeface="Arial" panose="020B0604020202020204" pitchFamily="34" charset="0"/>
              <a:buChar char="•"/>
            </a:pPr>
            <a:r>
              <a:rPr lang="en-US" sz="2400" b="0"/>
              <a:t>Responsibility</a:t>
            </a:r>
          </a:p>
          <a:p>
            <a:pPr marL="342900" indent="-342900" eaLnBrk="1" hangingPunct="1">
              <a:buFont typeface="Arial" panose="020B0604020202020204" pitchFamily="34" charset="0"/>
              <a:buChar char="•"/>
            </a:pPr>
            <a:r>
              <a:rPr lang="en-US" sz="2400" b="0"/>
              <a:t>Team Player</a:t>
            </a:r>
          </a:p>
        </p:txBody>
      </p:sp>
      <p:pic>
        <p:nvPicPr>
          <p:cNvPr id="6" name="Picture 5" descr="A doctor holding a patient's hand&#10;&#10;Description automatically generated">
            <a:extLst>
              <a:ext uri="{FF2B5EF4-FFF2-40B4-BE49-F238E27FC236}">
                <a16:creationId xmlns:a16="http://schemas.microsoft.com/office/drawing/2014/main" id="{BC7A746D-4281-E350-8C5F-B4FCBC243FAA}"/>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734526" y="1825625"/>
            <a:ext cx="3943934" cy="26128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D854013F-A9A6-F9DD-A3A4-5BB0EBFBFB0A}"/>
              </a:ext>
            </a:extLst>
          </p:cNvPr>
          <p:cNvSpPr txBox="1"/>
          <p:nvPr/>
        </p:nvSpPr>
        <p:spPr>
          <a:xfrm>
            <a:off x="7734526" y="4458002"/>
            <a:ext cx="3442447" cy="230832"/>
          </a:xfrm>
          <a:prstGeom prst="rect">
            <a:avLst/>
          </a:prstGeom>
          <a:noFill/>
        </p:spPr>
        <p:txBody>
          <a:bodyPr wrap="square" rtlCol="0">
            <a:spAutoFit/>
          </a:bodyPr>
          <a:lstStyle/>
          <a:p>
            <a:r>
              <a:rPr lang="en-US" sz="900">
                <a:hlinkClick r:id="rId6" tooltip="https://textbooks.whatcom.edu/healthprofessionalism/"/>
              </a:rPr>
              <a:t>This Photo</a:t>
            </a:r>
            <a:r>
              <a:rPr lang="en-US" sz="900"/>
              <a:t> by Unknown Author is licensed under </a:t>
            </a:r>
            <a:r>
              <a:rPr lang="en-US" sz="900">
                <a:hlinkClick r:id="rId7" tooltip="https://creativecommons.org/licenses/by/3.0/"/>
              </a:rPr>
              <a:t>CC BY</a:t>
            </a:r>
            <a:endParaRPr lang="en-US" sz="900"/>
          </a:p>
        </p:txBody>
      </p:sp>
    </p:spTree>
    <p:custDataLst>
      <p:tags r:id="rId1"/>
    </p:custDataLst>
    <p:extLst>
      <p:ext uri="{BB962C8B-B14F-4D97-AF65-F5344CB8AC3E}">
        <p14:creationId xmlns:p14="http://schemas.microsoft.com/office/powerpoint/2010/main" val="30284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7" dur="500"/>
                                        <p:tgtEl>
                                          <p:spTgt spid="28675">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10" dur="500"/>
                                        <p:tgtEl>
                                          <p:spTgt spid="2867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8675">
                                            <p:txEl>
                                              <p:pRg st="2" end="2"/>
                                            </p:txEl>
                                          </p:spTgt>
                                        </p:tgtEl>
                                        <p:attrNameLst>
                                          <p:attrName>style.visibility</p:attrName>
                                        </p:attrNameLst>
                                      </p:cBhvr>
                                      <p:to>
                                        <p:strVal val="visible"/>
                                      </p:to>
                                    </p:set>
                                    <p:animEffect transition="in" filter="blinds(horizontal)">
                                      <p:cBhvr>
                                        <p:cTn id="15" dur="500"/>
                                        <p:tgtEl>
                                          <p:spTgt spid="2867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8675">
                                            <p:txEl>
                                              <p:pRg st="3" end="3"/>
                                            </p:txEl>
                                          </p:spTgt>
                                        </p:tgtEl>
                                        <p:attrNameLst>
                                          <p:attrName>style.visibility</p:attrName>
                                        </p:attrNameLst>
                                      </p:cBhvr>
                                      <p:to>
                                        <p:strVal val="visible"/>
                                      </p:to>
                                    </p:set>
                                    <p:animEffect transition="in" filter="blinds(horizontal)">
                                      <p:cBhvr>
                                        <p:cTn id="20" dur="500"/>
                                        <p:tgtEl>
                                          <p:spTgt spid="2867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8675">
                                            <p:txEl>
                                              <p:pRg st="4" end="4"/>
                                            </p:txEl>
                                          </p:spTgt>
                                        </p:tgtEl>
                                        <p:attrNameLst>
                                          <p:attrName>style.visibility</p:attrName>
                                        </p:attrNameLst>
                                      </p:cBhvr>
                                      <p:to>
                                        <p:strVal val="visible"/>
                                      </p:to>
                                    </p:set>
                                    <p:animEffect transition="in" filter="blinds(horizontal)">
                                      <p:cBhvr>
                                        <p:cTn id="25" dur="500"/>
                                        <p:tgtEl>
                                          <p:spTgt spid="28675">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8675">
                                            <p:txEl>
                                              <p:pRg st="5" end="5"/>
                                            </p:txEl>
                                          </p:spTgt>
                                        </p:tgtEl>
                                        <p:attrNameLst>
                                          <p:attrName>style.visibility</p:attrName>
                                        </p:attrNameLst>
                                      </p:cBhvr>
                                      <p:to>
                                        <p:strVal val="visible"/>
                                      </p:to>
                                    </p:set>
                                    <p:animEffect transition="in" filter="blinds(horizontal)">
                                      <p:cBhvr>
                                        <p:cTn id="30" dur="500"/>
                                        <p:tgtEl>
                                          <p:spTgt spid="28675">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8675">
                                            <p:txEl>
                                              <p:pRg st="6" end="6"/>
                                            </p:txEl>
                                          </p:spTgt>
                                        </p:tgtEl>
                                        <p:attrNameLst>
                                          <p:attrName>style.visibility</p:attrName>
                                        </p:attrNameLst>
                                      </p:cBhvr>
                                      <p:to>
                                        <p:strVal val="visible"/>
                                      </p:to>
                                    </p:set>
                                    <p:animEffect transition="in" filter="blinds(horizontal)">
                                      <p:cBhvr>
                                        <p:cTn id="35" dur="500"/>
                                        <p:tgtEl>
                                          <p:spTgt spid="28675">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8675">
                                            <p:txEl>
                                              <p:pRg st="7" end="7"/>
                                            </p:txEl>
                                          </p:spTgt>
                                        </p:tgtEl>
                                        <p:attrNameLst>
                                          <p:attrName>style.visibility</p:attrName>
                                        </p:attrNameLst>
                                      </p:cBhvr>
                                      <p:to>
                                        <p:strVal val="visible"/>
                                      </p:to>
                                    </p:set>
                                    <p:animEffect transition="in" filter="blinds(horizontal)">
                                      <p:cBhvr>
                                        <p:cTn id="40" dur="500"/>
                                        <p:tgtEl>
                                          <p:spTgt spid="286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838200" y="365125"/>
            <a:ext cx="10515600" cy="1158875"/>
          </a:xfrm>
        </p:spPr>
        <p:txBody>
          <a:bodyPr>
            <a:normAutofit/>
          </a:bodyPr>
          <a:lstStyle/>
          <a:p>
            <a:pPr eaLnBrk="1" hangingPunct="1"/>
            <a:r>
              <a:rPr lang="en-US" sz="4000"/>
              <a:t>Teamwork &amp; Functions of a Team</a:t>
            </a:r>
          </a:p>
        </p:txBody>
      </p:sp>
      <p:sp>
        <p:nvSpPr>
          <p:cNvPr id="31747" name="Content Placeholder 2"/>
          <p:cNvSpPr>
            <a:spLocks noGrp="1"/>
          </p:cNvSpPr>
          <p:nvPr>
            <p:ph idx="1"/>
          </p:nvPr>
        </p:nvSpPr>
        <p:spPr>
          <a:xfrm>
            <a:off x="838200" y="1524000"/>
            <a:ext cx="7924800" cy="4640132"/>
          </a:xfrm>
        </p:spPr>
        <p:txBody>
          <a:bodyPr/>
          <a:lstStyle/>
          <a:p>
            <a:pPr marL="342900" indent="-342900">
              <a:buFont typeface="Arial" panose="020B0604020202020204" pitchFamily="34" charset="0"/>
              <a:buChar char="•"/>
            </a:pPr>
            <a:r>
              <a:rPr lang="en-US" sz="2400"/>
              <a:t>Purpose:</a:t>
            </a:r>
            <a:r>
              <a:rPr lang="en-US" sz="2400" b="0"/>
              <a:t> Accomplish goals, support each other</a:t>
            </a:r>
          </a:p>
          <a:p>
            <a:pPr marL="342900" indent="-342900">
              <a:buFont typeface="Arial" panose="020B0604020202020204" pitchFamily="34" charset="0"/>
              <a:buChar char="•"/>
            </a:pPr>
            <a:r>
              <a:rPr lang="en-US" sz="2400"/>
              <a:t>Activities:</a:t>
            </a:r>
            <a:r>
              <a:rPr lang="en-US" sz="2400" b="0"/>
              <a:t> Work together, support each other, coordinate work, effective verbal/non-verbal</a:t>
            </a:r>
          </a:p>
          <a:p>
            <a:pPr marL="342900" indent="-342900">
              <a:buFont typeface="Arial" panose="020B0604020202020204" pitchFamily="34" charset="0"/>
              <a:buChar char="•"/>
            </a:pPr>
            <a:r>
              <a:rPr lang="en-US" sz="2400"/>
              <a:t>Benefits:</a:t>
            </a:r>
            <a:r>
              <a:rPr lang="en-US" sz="2400" b="0"/>
              <a:t> Increase continuity of care, client satisfaction, job satisfaction, self-esteem</a:t>
            </a:r>
          </a:p>
          <a:p>
            <a:pPr marL="342900" indent="-342900">
              <a:buFont typeface="Arial" panose="020B0604020202020204" pitchFamily="34" charset="0"/>
              <a:buChar char="•"/>
            </a:pPr>
            <a:r>
              <a:rPr lang="en-US" sz="2400"/>
              <a:t>Etiquette of team members: </a:t>
            </a:r>
            <a:r>
              <a:rPr lang="en-US" sz="2400" b="0"/>
              <a:t>Facilities encouraged to have a written Code of Conduct, email etiquette guidelines, etc.</a:t>
            </a:r>
          </a:p>
          <a:p>
            <a:pPr marL="342900" indent="-342900">
              <a:buFont typeface="Arial" panose="020B0604020202020204" pitchFamily="34" charset="0"/>
              <a:buChar char="•"/>
            </a:pPr>
            <a:r>
              <a:rPr lang="en-US" sz="2400"/>
              <a:t>Openness to change</a:t>
            </a:r>
            <a:endParaRPr lang="en-US" sz="2400" b="0" i="1"/>
          </a:p>
          <a:p>
            <a:pPr marL="1028700" lvl="1" indent="-342900"/>
            <a:r>
              <a:rPr lang="en-US" sz="2000"/>
              <a:t>Video (15 </a:t>
            </a:r>
            <a:r>
              <a:rPr lang="en-US" sz="2000" err="1"/>
              <a:t>mn</a:t>
            </a:r>
            <a:r>
              <a:rPr lang="en-US" sz="2000"/>
              <a:t>): </a:t>
            </a:r>
            <a:r>
              <a:rPr lang="en-US" sz="2000" i="1"/>
              <a:t>Who Moved My Cheese</a:t>
            </a:r>
            <a:r>
              <a:rPr lang="en-US" sz="2000" b="0" i="1"/>
              <a:t> </a:t>
            </a:r>
            <a:r>
              <a:rPr lang="en-US" sz="1400" b="0">
                <a:hlinkClick r:id="rId4"/>
              </a:rPr>
              <a:t>https://www.youtube.com/watch?v=2QmeWe2KoDs</a:t>
            </a:r>
            <a:r>
              <a:rPr lang="en-US" sz="1400" b="0"/>
              <a:t> </a:t>
            </a:r>
          </a:p>
          <a:p>
            <a:pPr eaLnBrk="1" hangingPunct="1">
              <a:buFont typeface="Wingdings" pitchFamily="2" charset="2"/>
              <a:buNone/>
            </a:pPr>
            <a:endParaRPr lang="en-US"/>
          </a:p>
        </p:txBody>
      </p:sp>
      <p:pic>
        <p:nvPicPr>
          <p:cNvPr id="7" name="Picture 6" descr="A group of colorful people holding hands&#10;&#10;Description automatically generated">
            <a:extLst>
              <a:ext uri="{FF2B5EF4-FFF2-40B4-BE49-F238E27FC236}">
                <a16:creationId xmlns:a16="http://schemas.microsoft.com/office/drawing/2014/main" id="{F5CD4649-0C88-1C1B-4288-871AE59569E4}"/>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572487" y="850489"/>
            <a:ext cx="5642386" cy="5642386"/>
          </a:xfrm>
          <a:prstGeom prst="rect">
            <a:avLst/>
          </a:prstGeom>
        </p:spPr>
      </p:pic>
      <p:sp>
        <p:nvSpPr>
          <p:cNvPr id="8" name="TextBox 7">
            <a:extLst>
              <a:ext uri="{FF2B5EF4-FFF2-40B4-BE49-F238E27FC236}">
                <a16:creationId xmlns:a16="http://schemas.microsoft.com/office/drawing/2014/main" id="{6220B174-0D3B-061E-3640-F8FF3269FADE}"/>
              </a:ext>
            </a:extLst>
          </p:cNvPr>
          <p:cNvSpPr txBox="1"/>
          <p:nvPr/>
        </p:nvSpPr>
        <p:spPr>
          <a:xfrm>
            <a:off x="9133243" y="6627168"/>
            <a:ext cx="3151992" cy="230832"/>
          </a:xfrm>
          <a:prstGeom prst="rect">
            <a:avLst/>
          </a:prstGeom>
          <a:noFill/>
        </p:spPr>
        <p:txBody>
          <a:bodyPr wrap="square" rtlCol="0">
            <a:spAutoFit/>
          </a:bodyPr>
          <a:lstStyle/>
          <a:p>
            <a:r>
              <a:rPr lang="en-US" sz="900">
                <a:hlinkClick r:id="rId6" tooltip="https://www.pngall.com/team-work-png/download/13294"/>
              </a:rPr>
              <a:t>This Photo</a:t>
            </a:r>
            <a:r>
              <a:rPr lang="en-US" sz="900"/>
              <a:t> by Unknown Author is licensed under </a:t>
            </a:r>
            <a:r>
              <a:rPr lang="en-US" sz="900">
                <a:hlinkClick r:id="rId7" tooltip="https://creativecommons.org/licenses/by-nc/3.0/"/>
              </a:rPr>
              <a:t>CC BY-NC</a:t>
            </a:r>
            <a:endParaRPr lang="en-US" sz="900"/>
          </a:p>
        </p:txBody>
      </p:sp>
      <p:pic>
        <p:nvPicPr>
          <p:cNvPr id="3" name="Content Placeholder 3" descr="A lightbulb">
            <a:extLst>
              <a:ext uri="{FF2B5EF4-FFF2-40B4-BE49-F238E27FC236}">
                <a16:creationId xmlns:a16="http://schemas.microsoft.com/office/drawing/2014/main" id="{F20720E5-6908-9EF9-B75E-B81E426784C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72218" y="364719"/>
            <a:ext cx="891813" cy="891813"/>
          </a:xfrm>
          <a:prstGeom prst="rect">
            <a:avLst/>
          </a:prstGeom>
        </p:spPr>
      </p:pic>
    </p:spTree>
    <p:custDataLst>
      <p:tags r:id="rId1"/>
    </p:custDataLst>
    <p:extLst>
      <p:ext uri="{BB962C8B-B14F-4D97-AF65-F5344CB8AC3E}">
        <p14:creationId xmlns:p14="http://schemas.microsoft.com/office/powerpoint/2010/main" val="2702818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blinds(horizontal)">
                                      <p:cBhvr>
                                        <p:cTn id="7" dur="1000"/>
                                        <p:tgtEl>
                                          <p:spTgt spid="31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blinds(horizontal)">
                                      <p:cBhvr>
                                        <p:cTn id="12" dur="1000"/>
                                        <p:tgtEl>
                                          <p:spTgt spid="317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747">
                                            <p:txEl>
                                              <p:pRg st="2" end="2"/>
                                            </p:txEl>
                                          </p:spTgt>
                                        </p:tgtEl>
                                        <p:attrNameLst>
                                          <p:attrName>style.visibility</p:attrName>
                                        </p:attrNameLst>
                                      </p:cBhvr>
                                      <p:to>
                                        <p:strVal val="visible"/>
                                      </p:to>
                                    </p:set>
                                    <p:animEffect transition="in" filter="blinds(horizontal)">
                                      <p:cBhvr>
                                        <p:cTn id="17" dur="1000"/>
                                        <p:tgtEl>
                                          <p:spTgt spid="317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747">
                                            <p:txEl>
                                              <p:pRg st="3" end="3"/>
                                            </p:txEl>
                                          </p:spTgt>
                                        </p:tgtEl>
                                        <p:attrNameLst>
                                          <p:attrName>style.visibility</p:attrName>
                                        </p:attrNameLst>
                                      </p:cBhvr>
                                      <p:to>
                                        <p:strVal val="visible"/>
                                      </p:to>
                                    </p:set>
                                    <p:animEffect transition="in" filter="blinds(horizontal)">
                                      <p:cBhvr>
                                        <p:cTn id="22" dur="1000"/>
                                        <p:tgtEl>
                                          <p:spTgt spid="317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747">
                                            <p:txEl>
                                              <p:pRg st="4" end="4"/>
                                            </p:txEl>
                                          </p:spTgt>
                                        </p:tgtEl>
                                        <p:attrNameLst>
                                          <p:attrName>style.visibility</p:attrName>
                                        </p:attrNameLst>
                                      </p:cBhvr>
                                      <p:to>
                                        <p:strVal val="visible"/>
                                      </p:to>
                                    </p:set>
                                    <p:animEffect transition="in" filter="blinds(horizontal)">
                                      <p:cBhvr>
                                        <p:cTn id="27" dur="1000"/>
                                        <p:tgtEl>
                                          <p:spTgt spid="31747">
                                            <p:txEl>
                                              <p:pRg st="4" end="4"/>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1747">
                                            <p:txEl>
                                              <p:pRg st="5" end="5"/>
                                            </p:txEl>
                                          </p:spTgt>
                                        </p:tgtEl>
                                        <p:attrNameLst>
                                          <p:attrName>style.visibility</p:attrName>
                                        </p:attrNameLst>
                                      </p:cBhvr>
                                      <p:to>
                                        <p:strVal val="visible"/>
                                      </p:to>
                                    </p:set>
                                    <p:animEffect transition="in" filter="blinds(horizontal)">
                                      <p:cBhvr>
                                        <p:cTn id="30" dur="1000"/>
                                        <p:tgtEl>
                                          <p:spTgt spid="317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536986" y="202024"/>
            <a:ext cx="10515600" cy="1009034"/>
          </a:xfrm>
        </p:spPr>
        <p:txBody>
          <a:bodyPr>
            <a:normAutofit/>
          </a:bodyPr>
          <a:lstStyle/>
          <a:p>
            <a:r>
              <a:rPr lang="en-US" sz="4000"/>
              <a:t>Behaviors to Support Client Care</a:t>
            </a:r>
          </a:p>
        </p:txBody>
      </p:sp>
      <p:sp>
        <p:nvSpPr>
          <p:cNvPr id="3" name="Content Placeholder 2"/>
          <p:cNvSpPr>
            <a:spLocks noGrp="1"/>
          </p:cNvSpPr>
          <p:nvPr>
            <p:ph idx="1"/>
          </p:nvPr>
        </p:nvSpPr>
        <p:spPr>
          <a:xfrm>
            <a:off x="536986" y="1211057"/>
            <a:ext cx="6939579" cy="5444920"/>
          </a:xfrm>
        </p:spPr>
        <p:txBody>
          <a:bodyPr>
            <a:normAutofit/>
          </a:bodyPr>
          <a:lstStyle/>
          <a:p>
            <a:pPr marL="342900" indent="-342900">
              <a:buFont typeface="Arial" panose="020B0604020202020204" pitchFamily="34" charset="0"/>
              <a:buChar char="•"/>
            </a:pPr>
            <a:r>
              <a:rPr lang="en-US" sz="2400" b="0"/>
              <a:t>Introduce self, explain procedures, provide privacy       </a:t>
            </a:r>
            <a:endParaRPr lang="en-US" sz="2400" b="0">
              <a:solidFill>
                <a:srgbClr val="FF0000"/>
              </a:solidFill>
            </a:endParaRPr>
          </a:p>
          <a:p>
            <a:pPr marL="342900" indent="-342900">
              <a:buFont typeface="Arial" panose="020B0604020202020204" pitchFamily="34" charset="0"/>
              <a:buChar char="•"/>
            </a:pPr>
            <a:r>
              <a:rPr lang="en-US" sz="2400" b="0"/>
              <a:t>Address others by their preferred name</a:t>
            </a:r>
          </a:p>
          <a:p>
            <a:pPr marL="342900" indent="-342900">
              <a:buFont typeface="Arial" panose="020B0604020202020204" pitchFamily="34" charset="0"/>
              <a:buChar char="•"/>
            </a:pPr>
            <a:r>
              <a:rPr lang="en-US" sz="2400" b="0"/>
              <a:t>Put clients and others first</a:t>
            </a:r>
          </a:p>
          <a:p>
            <a:pPr marL="342900" indent="-342900">
              <a:buFont typeface="Arial" panose="020B0604020202020204" pitchFamily="34" charset="0"/>
              <a:buChar char="•"/>
            </a:pPr>
            <a:r>
              <a:rPr lang="en-US" sz="2400" b="0"/>
              <a:t>Smile </a:t>
            </a:r>
          </a:p>
          <a:p>
            <a:pPr marL="342900" indent="-342900">
              <a:buFont typeface="Arial" panose="020B0604020202020204" pitchFamily="34" charset="0"/>
              <a:buChar char="•"/>
            </a:pPr>
            <a:r>
              <a:rPr lang="en-US" sz="2400" b="0"/>
              <a:t>Use eye contact as culturally appropriate</a:t>
            </a:r>
          </a:p>
          <a:p>
            <a:pPr marL="342900" indent="-342900">
              <a:buFont typeface="Arial" panose="020B0604020202020204" pitchFamily="34" charset="0"/>
              <a:buChar char="•"/>
            </a:pPr>
            <a:r>
              <a:rPr lang="en-US" sz="2400" b="0"/>
              <a:t>Listen and be supportive</a:t>
            </a:r>
          </a:p>
          <a:p>
            <a:pPr marL="342900" indent="-342900">
              <a:buFont typeface="Arial" panose="020B0604020202020204" pitchFamily="34" charset="0"/>
              <a:buChar char="•"/>
            </a:pPr>
            <a:r>
              <a:rPr lang="en-US" sz="2400" b="0"/>
              <a:t>Honesty</a:t>
            </a:r>
          </a:p>
          <a:p>
            <a:pPr marL="342900" indent="-342900">
              <a:buFont typeface="Arial" panose="020B0604020202020204" pitchFamily="34" charset="0"/>
              <a:buChar char="•"/>
            </a:pPr>
            <a:r>
              <a:rPr lang="en-US" sz="2400" b="0"/>
              <a:t>Patient confidentiality</a:t>
            </a:r>
          </a:p>
          <a:p>
            <a:pPr marL="342900" indent="-342900">
              <a:buFont typeface="Arial" panose="020B0604020202020204" pitchFamily="34" charset="0"/>
              <a:buChar char="•"/>
            </a:pPr>
            <a:r>
              <a:rPr lang="en-US" sz="2400" b="0"/>
              <a:t>Positive attitude</a:t>
            </a:r>
          </a:p>
          <a:p>
            <a:pPr marL="342900" indent="-342900">
              <a:buFont typeface="Arial" panose="020B0604020202020204" pitchFamily="34" charset="0"/>
              <a:buChar char="•"/>
            </a:pPr>
            <a:r>
              <a:rPr lang="en-US" sz="2400" b="0"/>
              <a:t>Appropriate language</a:t>
            </a:r>
          </a:p>
          <a:p>
            <a:pPr marL="342900" indent="-342900">
              <a:buFont typeface="Arial" panose="020B0604020202020204" pitchFamily="34" charset="0"/>
              <a:buChar char="•"/>
            </a:pPr>
            <a:r>
              <a:rPr lang="en-US" sz="2400" b="0"/>
              <a:t>Recognize family influences</a:t>
            </a:r>
          </a:p>
          <a:p>
            <a:pPr marL="342900" indent="-342900">
              <a:buFont typeface="Arial" panose="020B0604020202020204" pitchFamily="34" charset="0"/>
              <a:buChar char="•"/>
            </a:pPr>
            <a:r>
              <a:rPr lang="en-US" sz="2400" b="0"/>
              <a:t>Respectful &amp; considerate of others</a:t>
            </a:r>
          </a:p>
        </p:txBody>
      </p:sp>
      <p:pic>
        <p:nvPicPr>
          <p:cNvPr id="4" name="Picture 3" descr="A nurse talking to a patient&#10;&#10;Description automatically generated">
            <a:extLst>
              <a:ext uri="{FF2B5EF4-FFF2-40B4-BE49-F238E27FC236}">
                <a16:creationId xmlns:a16="http://schemas.microsoft.com/office/drawing/2014/main" id="{850FD828-B138-00EE-F2B8-2B225501EFA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715015" y="2352002"/>
            <a:ext cx="4939999" cy="32949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2993ECFE-E8BC-4878-E37C-8C4FC0F28CE2}"/>
              </a:ext>
            </a:extLst>
          </p:cNvPr>
          <p:cNvSpPr txBox="1"/>
          <p:nvPr/>
        </p:nvSpPr>
        <p:spPr>
          <a:xfrm>
            <a:off x="6945827" y="5607829"/>
            <a:ext cx="4952130" cy="230832"/>
          </a:xfrm>
          <a:prstGeom prst="rect">
            <a:avLst/>
          </a:prstGeom>
          <a:noFill/>
        </p:spPr>
        <p:txBody>
          <a:bodyPr wrap="square" rtlCol="0">
            <a:spAutoFit/>
          </a:bodyPr>
          <a:lstStyle/>
          <a:p>
            <a:r>
              <a:rPr lang="en-US" sz="900">
                <a:hlinkClick r:id="rId5" tooltip="https://wtcs.pressbooks.pub/nursingfundamentals/chapter/4-3-assessment/"/>
              </a:rPr>
              <a:t>This Photo</a:t>
            </a:r>
            <a:r>
              <a:rPr lang="en-US" sz="900"/>
              <a:t> by Unknown Author is licensed under </a:t>
            </a:r>
            <a:r>
              <a:rPr lang="en-US" sz="900">
                <a:hlinkClick r:id="rId6" tooltip="https://creativecommons.org/licenses/by/3.0/"/>
              </a:rPr>
              <a:t>CC BY</a:t>
            </a:r>
            <a:endParaRPr lang="en-US" sz="900"/>
          </a:p>
        </p:txBody>
      </p:sp>
    </p:spTree>
    <p:custDataLst>
      <p:tags r:id="rId1"/>
    </p:custDataLst>
    <p:extLst>
      <p:ext uri="{BB962C8B-B14F-4D97-AF65-F5344CB8AC3E}">
        <p14:creationId xmlns:p14="http://schemas.microsoft.com/office/powerpoint/2010/main" val="64844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10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10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1000"/>
                                        <p:tgtEl>
                                          <p:spTgt spid="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1000"/>
                                        <p:tgtEl>
                                          <p:spTgt spid="3">
                                            <p:txEl>
                                              <p:pRg st="5" end="5"/>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10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1000"/>
                                        <p:tgtEl>
                                          <p:spTgt spid="3">
                                            <p:txEl>
                                              <p:pRg st="7" end="7"/>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1000"/>
                                        <p:tgtEl>
                                          <p:spTgt spid="3">
                                            <p:txEl>
                                              <p:pRg st="8" end="8"/>
                                            </p:txEl>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blinds(horizontal)">
                                      <p:cBhvr>
                                        <p:cTn id="38" dur="1000"/>
                                        <p:tgtEl>
                                          <p:spTgt spid="3">
                                            <p:txEl>
                                              <p:pRg st="9" end="9"/>
                                            </p:txEl>
                                          </p:spTgt>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blinds(horizontal)">
                                      <p:cBhvr>
                                        <p:cTn id="41" dur="1000"/>
                                        <p:tgtEl>
                                          <p:spTgt spid="3">
                                            <p:txEl>
                                              <p:pRg st="10" end="10"/>
                                            </p:txEl>
                                          </p:spTgt>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3">
                                            <p:txEl>
                                              <p:pRg st="11" end="11"/>
                                            </p:txEl>
                                          </p:spTgt>
                                        </p:tgtEl>
                                        <p:attrNameLst>
                                          <p:attrName>style.visibility</p:attrName>
                                        </p:attrNameLst>
                                      </p:cBhvr>
                                      <p:to>
                                        <p:strVal val="visible"/>
                                      </p:to>
                                    </p:set>
                                    <p:animEffect transition="in" filter="blinds(horizontal)">
                                      <p:cBhvr>
                                        <p:cTn id="44"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793" y="228600"/>
            <a:ext cx="8015287" cy="914400"/>
          </a:xfrm>
        </p:spPr>
        <p:txBody>
          <a:bodyPr wrap="square" anchor="ctr">
            <a:normAutofit/>
          </a:bodyPr>
          <a:lstStyle/>
          <a:p>
            <a:r>
              <a:rPr lang="en-US" sz="4000"/>
              <a:t>Workers’ Rights </a:t>
            </a:r>
          </a:p>
        </p:txBody>
      </p:sp>
      <p:sp>
        <p:nvSpPr>
          <p:cNvPr id="3" name="Content Placeholder 2"/>
          <p:cNvSpPr>
            <a:spLocks noGrp="1"/>
          </p:cNvSpPr>
          <p:nvPr>
            <p:ph sz="half" idx="2"/>
          </p:nvPr>
        </p:nvSpPr>
        <p:spPr>
          <a:xfrm>
            <a:off x="579792" y="1143001"/>
            <a:ext cx="11307407" cy="5486400"/>
          </a:xfrm>
        </p:spPr>
        <p:txBody>
          <a:bodyPr wrap="square" anchor="t">
            <a:normAutofit lnSpcReduction="10000"/>
          </a:bodyPr>
          <a:lstStyle/>
          <a:p>
            <a:pPr lvl="0"/>
            <a:r>
              <a:rPr lang="en-US" sz="2200"/>
              <a:t>Confidentiality</a:t>
            </a:r>
          </a:p>
          <a:p>
            <a:pPr lvl="0"/>
            <a:r>
              <a:rPr lang="en-US" sz="2200"/>
              <a:t>Safety and decent working conditions</a:t>
            </a:r>
          </a:p>
          <a:p>
            <a:pPr lvl="0"/>
            <a:r>
              <a:rPr lang="en-US" sz="2200"/>
              <a:t>Grievance Procedure</a:t>
            </a:r>
          </a:p>
          <a:p>
            <a:pPr lvl="0"/>
            <a:r>
              <a:rPr lang="en-US" sz="2200"/>
              <a:t>Affirmative Action</a:t>
            </a:r>
          </a:p>
          <a:p>
            <a:pPr lvl="1"/>
            <a:r>
              <a:rPr lang="en-US" sz="2000"/>
              <a:t>Steps taken to increase the representation of women and minorities in areas of employment, education, and culture from which they have been historically excluded</a:t>
            </a:r>
          </a:p>
          <a:p>
            <a:pPr lvl="1"/>
            <a:r>
              <a:rPr lang="en-US" sz="2000"/>
              <a:t>More information: </a:t>
            </a:r>
            <a:r>
              <a:rPr lang="en-US" sz="1300">
                <a:hlinkClick r:id="rId3"/>
              </a:rPr>
              <a:t>https://www.law.cornell.edu/wex/affirmative_action</a:t>
            </a:r>
            <a:r>
              <a:rPr lang="en-US" sz="1300"/>
              <a:t> </a:t>
            </a:r>
          </a:p>
          <a:p>
            <a:r>
              <a:rPr lang="en-US" sz="2200"/>
              <a:t>Free from Harassment and Discrimination</a:t>
            </a:r>
          </a:p>
          <a:p>
            <a:pPr lvl="1"/>
            <a:r>
              <a:rPr lang="en-US" sz="2000"/>
              <a:t>Equal Employment Opportunity Commission (EEOC) enforces laws that protect people from employment  harassment and discrimination</a:t>
            </a:r>
          </a:p>
          <a:p>
            <a:pPr lvl="1"/>
            <a:r>
              <a:rPr lang="en-US" sz="2000"/>
              <a:t>Employers cannot discriminate because of race, color, religion, sex (including pregnancy, gender identity, and sexual orientation), national origin, disability, age (age 40 or older), or genetic information</a:t>
            </a:r>
          </a:p>
          <a:p>
            <a:pPr lvl="1"/>
            <a:r>
              <a:rPr lang="en-US" sz="2000"/>
              <a:t>More information: </a:t>
            </a:r>
            <a:r>
              <a:rPr lang="en-US" sz="1300">
                <a:hlinkClick r:id="rId4"/>
              </a:rPr>
              <a:t>https://www.eeoc.gov/youth/what-employment-discrimination</a:t>
            </a:r>
            <a:r>
              <a:rPr lang="en-US" sz="1300"/>
              <a:t> </a:t>
            </a:r>
          </a:p>
          <a:p>
            <a:pPr lvl="0"/>
            <a:r>
              <a:rPr lang="en-US" sz="2200"/>
              <a:t>Workman’s Compensation</a:t>
            </a:r>
          </a:p>
          <a:p>
            <a:endParaRPr lang="en-US"/>
          </a:p>
        </p:txBody>
      </p:sp>
      <p:pic>
        <p:nvPicPr>
          <p:cNvPr id="5" name="Content Placeholder 3" descr="A lightbulb">
            <a:extLst>
              <a:ext uri="{FF2B5EF4-FFF2-40B4-BE49-F238E27FC236}">
                <a16:creationId xmlns:a16="http://schemas.microsoft.com/office/drawing/2014/main" id="{487764BE-8A97-81E9-53A0-3895A1FE77F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95618" y="92576"/>
            <a:ext cx="891813" cy="891813"/>
          </a:xfrm>
          <a:prstGeom prst="rect">
            <a:avLst/>
          </a:prstGeom>
        </p:spPr>
      </p:pic>
    </p:spTree>
    <p:custDataLst>
      <p:tags r:id="rId1"/>
    </p:custDataLst>
    <p:extLst>
      <p:ext uri="{BB962C8B-B14F-4D97-AF65-F5344CB8AC3E}">
        <p14:creationId xmlns:p14="http://schemas.microsoft.com/office/powerpoint/2010/main" val="30643592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25347"/>
          </a:xfrm>
        </p:spPr>
        <p:txBody>
          <a:bodyPr anchor="ctr">
            <a:normAutofit/>
          </a:bodyPr>
          <a:lstStyle/>
          <a:p>
            <a:r>
              <a:rPr lang="en-US" sz="4000"/>
              <a:t>Workers Responsibilities</a:t>
            </a:r>
          </a:p>
        </p:txBody>
      </p:sp>
      <p:sp>
        <p:nvSpPr>
          <p:cNvPr id="3" name="Content Placeholder 2"/>
          <p:cNvSpPr>
            <a:spLocks noGrp="1"/>
          </p:cNvSpPr>
          <p:nvPr>
            <p:ph sz="half" idx="1"/>
          </p:nvPr>
        </p:nvSpPr>
        <p:spPr>
          <a:xfrm>
            <a:off x="838200" y="1825625"/>
            <a:ext cx="5181600" cy="4351338"/>
          </a:xfrm>
        </p:spPr>
        <p:txBody>
          <a:bodyPr>
            <a:normAutofit/>
          </a:bodyPr>
          <a:lstStyle/>
          <a:p>
            <a:pPr lvl="0"/>
            <a:r>
              <a:rPr lang="en-US"/>
              <a:t>Safety for clients and workers</a:t>
            </a:r>
          </a:p>
          <a:p>
            <a:pPr lvl="0"/>
            <a:r>
              <a:rPr lang="en-US"/>
              <a:t>Report injuries &amp; incidents</a:t>
            </a:r>
          </a:p>
          <a:p>
            <a:pPr lvl="0"/>
            <a:r>
              <a:rPr lang="en-US"/>
              <a:t>Confidentiality</a:t>
            </a:r>
          </a:p>
          <a:p>
            <a:pPr lvl="0"/>
            <a:r>
              <a:rPr lang="en-US"/>
              <a:t>Anti-Harassment</a:t>
            </a:r>
          </a:p>
          <a:p>
            <a:r>
              <a:rPr lang="en-US"/>
              <a:t>Attend continuing educational </a:t>
            </a:r>
          </a:p>
        </p:txBody>
      </p:sp>
      <p:pic>
        <p:nvPicPr>
          <p:cNvPr id="5" name="Picture 4" descr="A person lying on the floor with wires around him&#10;&#10;Description automatically generated">
            <a:extLst>
              <a:ext uri="{FF2B5EF4-FFF2-40B4-BE49-F238E27FC236}">
                <a16:creationId xmlns:a16="http://schemas.microsoft.com/office/drawing/2014/main" id="{EBBF1DA7-CA21-936A-E136-B5BA4389CF2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20514" r="-1" b="-1"/>
          <a:stretch/>
        </p:blipFill>
        <p:spPr>
          <a:xfrm>
            <a:off x="6172200" y="1825625"/>
            <a:ext cx="5181600" cy="4351338"/>
          </a:xfrm>
          <a:prstGeom prst="rect">
            <a:avLst/>
          </a:prstGeom>
          <a:noFill/>
        </p:spPr>
      </p:pic>
      <p:sp>
        <p:nvSpPr>
          <p:cNvPr id="6" name="TextBox 5">
            <a:extLst>
              <a:ext uri="{FF2B5EF4-FFF2-40B4-BE49-F238E27FC236}">
                <a16:creationId xmlns:a16="http://schemas.microsoft.com/office/drawing/2014/main" id="{E521894F-8954-D403-7195-18A4C9B54617}"/>
              </a:ext>
            </a:extLst>
          </p:cNvPr>
          <p:cNvSpPr txBox="1"/>
          <p:nvPr/>
        </p:nvSpPr>
        <p:spPr>
          <a:xfrm>
            <a:off x="9046758" y="5976908"/>
            <a:ext cx="2307042"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www.flickr.com/photos/fernando/4015172385">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custDataLst>
      <p:tags r:id="rId1"/>
    </p:custDataLst>
    <p:extLst>
      <p:ext uri="{BB962C8B-B14F-4D97-AF65-F5344CB8AC3E}">
        <p14:creationId xmlns:p14="http://schemas.microsoft.com/office/powerpoint/2010/main" val="36217347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Competency 4</a:t>
            </a:r>
          </a:p>
        </p:txBody>
      </p:sp>
      <p:sp>
        <p:nvSpPr>
          <p:cNvPr id="3" name="Content Placeholder 2"/>
          <p:cNvSpPr>
            <a:spLocks noGrp="1"/>
          </p:cNvSpPr>
          <p:nvPr>
            <p:ph idx="1"/>
          </p:nvPr>
        </p:nvSpPr>
        <p:spPr/>
        <p:txBody>
          <a:bodyPr vert="horz" lIns="91440" tIns="45720" rIns="91440" bIns="45720" rtlCol="0" anchor="t">
            <a:normAutofit/>
          </a:bodyPr>
          <a:lstStyle/>
          <a:p>
            <a:r>
              <a:rPr lang="en-US" sz="2400"/>
              <a:t>Identify </a:t>
            </a:r>
            <a:r>
              <a:rPr lang="en-US" sz="2400" b="1"/>
              <a:t>quality issues in healthcare facilities</a:t>
            </a:r>
            <a:r>
              <a:rPr lang="en-US" sz="2400"/>
              <a:t> and their </a:t>
            </a:r>
            <a:r>
              <a:rPr lang="en-US" sz="2400" b="1"/>
              <a:t>impact on healthcare workers and delivery of care</a:t>
            </a:r>
            <a:endParaRPr lang="en-US" sz="2400"/>
          </a:p>
          <a:p>
            <a:pPr marL="228600" indent="-514350">
              <a:buFont typeface="Arial" panose="020B0604020202020204" pitchFamily="34" charset="0"/>
              <a:buChar char="•"/>
            </a:pPr>
            <a:r>
              <a:rPr lang="en-US" sz="2400" b="0"/>
              <a:t>Define quality healthcare.</a:t>
            </a:r>
            <a:endParaRPr lang="en-US" sz="2400" b="0">
              <a:cs typeface="Calibri"/>
            </a:endParaRPr>
          </a:p>
          <a:p>
            <a:pPr marL="228600" indent="-514350">
              <a:buFont typeface="Arial" panose="020B0604020202020204" pitchFamily="34" charset="0"/>
              <a:buChar char="•"/>
            </a:pPr>
            <a:r>
              <a:rPr lang="en-US" sz="2400" b="0"/>
              <a:t>List several issues in delivering quality healthcare.</a:t>
            </a:r>
          </a:p>
          <a:p>
            <a:endParaRPr lang="en-US"/>
          </a:p>
        </p:txBody>
      </p:sp>
      <p:pic>
        <p:nvPicPr>
          <p:cNvPr id="4" name="Picture 3" descr="A water droplet falling into a heart shape&#10;&#10;Description automatically generated">
            <a:extLst>
              <a:ext uri="{FF2B5EF4-FFF2-40B4-BE49-F238E27FC236}">
                <a16:creationId xmlns:a16="http://schemas.microsoft.com/office/drawing/2014/main" id="{91897822-76D4-7C3B-CBCB-7CA3BF8CE6E3}"/>
              </a:ext>
            </a:extLst>
          </p:cNvPr>
          <p:cNvPicPr>
            <a:picLocks noChangeAspect="1"/>
          </p:cNvPicPr>
          <p:nvPr/>
        </p:nvPicPr>
        <p:blipFill>
          <a:blip r:embed="rId3">
            <a:alphaModFix amt="12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A047C529-C7C9-CBB2-E4A9-8683A2FAC04D}"/>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4"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34916374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a:t>Definition of Quality Healthcare</a:t>
            </a:r>
          </a:p>
        </p:txBody>
      </p:sp>
      <p:graphicFrame>
        <p:nvGraphicFramePr>
          <p:cNvPr id="5" name="Content Placeholder 2">
            <a:extLst>
              <a:ext uri="{FF2B5EF4-FFF2-40B4-BE49-F238E27FC236}">
                <a16:creationId xmlns:a16="http://schemas.microsoft.com/office/drawing/2014/main" id="{BE01180D-B6AD-1570-BEA0-300627D694FA}"/>
              </a:ext>
            </a:extLst>
          </p:cNvPr>
          <p:cNvGraphicFramePr>
            <a:graphicFrameLocks noGrp="1"/>
          </p:cNvGraphicFramePr>
          <p:nvPr>
            <p:ph idx="1"/>
            <p:extLst>
              <p:ext uri="{D42A27DB-BD31-4B8C-83A1-F6EECF244321}">
                <p14:modId xmlns:p14="http://schemas.microsoft.com/office/powerpoint/2010/main" val="212214233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9" name="Content Placeholder 3" descr="A lightbulb">
            <a:extLst>
              <a:ext uri="{FF2B5EF4-FFF2-40B4-BE49-F238E27FC236}">
                <a16:creationId xmlns:a16="http://schemas.microsoft.com/office/drawing/2014/main" id="{51A8FFB6-8B28-F020-6836-A387F7AF139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19818" y="364719"/>
            <a:ext cx="891813" cy="891813"/>
          </a:xfrm>
          <a:prstGeom prst="rect">
            <a:avLst/>
          </a:prstGeom>
        </p:spPr>
      </p:pic>
    </p:spTree>
    <p:custDataLst>
      <p:tags r:id="rId1"/>
    </p:custDataLst>
    <p:extLst>
      <p:ext uri="{BB962C8B-B14F-4D97-AF65-F5344CB8AC3E}">
        <p14:creationId xmlns:p14="http://schemas.microsoft.com/office/powerpoint/2010/main" val="40822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3"/>
            <a:ext cx="11420856" cy="5313298"/>
          </a:xfrm>
        </p:spPr>
        <p:txBody>
          <a:bodyPr vert="horz" lIns="91440" tIns="45720" rIns="91440" bIns="45720" rtlCol="0" anchor="t">
            <a:normAutofit lnSpcReduction="10000"/>
          </a:bodyPr>
          <a:lstStyle/>
          <a:p>
            <a:r>
              <a:rPr lang="en-US" sz="2200"/>
              <a:t>Integrity: </a:t>
            </a:r>
            <a:r>
              <a:rPr lang="en-US" sz="2200" b="0"/>
              <a:t>A characteristic reflected as honesty; choosing the right rather than the easy way; conducting oneself honestly and morally</a:t>
            </a:r>
            <a:endParaRPr lang="en-US" sz="2200" b="0">
              <a:ea typeface="Calibri"/>
              <a:cs typeface="Calibri"/>
            </a:endParaRPr>
          </a:p>
          <a:p>
            <a:endParaRPr lang="en-US" sz="2200" b="0">
              <a:ea typeface="Calibri"/>
              <a:cs typeface="Calibri"/>
            </a:endParaRPr>
          </a:p>
          <a:p>
            <a:r>
              <a:rPr lang="en-US" sz="2200">
                <a:ea typeface="Calibri"/>
                <a:cs typeface="Calibri"/>
              </a:rPr>
              <a:t>Job Description: </a:t>
            </a:r>
            <a:r>
              <a:rPr lang="en-US" sz="2200" b="0">
                <a:ea typeface="Calibri"/>
                <a:cs typeface="Calibri"/>
              </a:rPr>
              <a:t>A list of duties, responsibilities and other important information about a specific job</a:t>
            </a:r>
          </a:p>
          <a:p>
            <a:endParaRPr lang="en-US" sz="2200" b="0">
              <a:ea typeface="Calibri"/>
              <a:cs typeface="Calibri"/>
            </a:endParaRPr>
          </a:p>
          <a:p>
            <a:r>
              <a:rPr lang="en-US" sz="2200">
                <a:ea typeface="Calibri"/>
                <a:cs typeface="Calibri"/>
              </a:rPr>
              <a:t>Job Interview: </a:t>
            </a:r>
            <a:r>
              <a:rPr lang="en-US" sz="2200" b="0">
                <a:ea typeface="Calibri"/>
                <a:cs typeface="Calibri"/>
              </a:rPr>
              <a:t>A conversation between an applicant and a potential employer to determine if there is a match between the needs</a:t>
            </a:r>
          </a:p>
          <a:p>
            <a:endParaRPr lang="en-US" sz="2200" b="0">
              <a:ea typeface="Calibri"/>
              <a:cs typeface="Calibri"/>
            </a:endParaRPr>
          </a:p>
          <a:p>
            <a:r>
              <a:rPr lang="en-US" sz="2200">
                <a:ea typeface="Calibri"/>
                <a:cs typeface="Calibri"/>
              </a:rPr>
              <a:t>Letter of Recommendation: </a:t>
            </a:r>
            <a:r>
              <a:rPr lang="en-US" sz="2200" b="0">
                <a:ea typeface="Calibri"/>
                <a:cs typeface="Calibri"/>
              </a:rPr>
              <a:t>Statements written on a job applicant’s behalf by former employers and other professionals</a:t>
            </a:r>
          </a:p>
          <a:p>
            <a:endParaRPr lang="en-US" sz="2200" b="0">
              <a:ea typeface="Calibri"/>
              <a:cs typeface="Calibri"/>
            </a:endParaRPr>
          </a:p>
          <a:p>
            <a:r>
              <a:rPr lang="en-US" sz="2200">
                <a:ea typeface="Calibri"/>
                <a:cs typeface="Calibri"/>
              </a:rPr>
              <a:t>Managed Care: </a:t>
            </a:r>
            <a:r>
              <a:rPr lang="en-US" sz="2200" b="0">
                <a:ea typeface="Calibri"/>
                <a:cs typeface="Calibri"/>
              </a:rPr>
              <a:t>A variety of methods of financing and organizing the delivery of healthcare in which costs are contained </a:t>
            </a:r>
            <a:endParaRPr lang="en-US" sz="2200">
              <a:ea typeface="Calibri"/>
              <a:cs typeface="Calibri"/>
            </a:endParaRPr>
          </a:p>
          <a:p>
            <a:endParaRPr lang="en-US" sz="3100" b="0"/>
          </a:p>
          <a:p>
            <a:endParaRPr lang="en-US" sz="3100"/>
          </a:p>
        </p:txBody>
      </p:sp>
    </p:spTree>
    <p:extLst>
      <p:ext uri="{BB962C8B-B14F-4D97-AF65-F5344CB8AC3E}">
        <p14:creationId xmlns:p14="http://schemas.microsoft.com/office/powerpoint/2010/main" val="35134325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8696" y="468531"/>
            <a:ext cx="9253536" cy="914400"/>
          </a:xfrm>
        </p:spPr>
        <p:txBody>
          <a:bodyPr wrap="square" anchor="ctr">
            <a:noAutofit/>
          </a:bodyPr>
          <a:lstStyle/>
          <a:p>
            <a:pPr>
              <a:lnSpc>
                <a:spcPct val="90000"/>
              </a:lnSpc>
            </a:pPr>
            <a:r>
              <a:rPr lang="en-US" sz="4000"/>
              <a:t>Issues in Delivering Quality Healthcare</a:t>
            </a:r>
          </a:p>
        </p:txBody>
      </p:sp>
      <p:sp>
        <p:nvSpPr>
          <p:cNvPr id="3" name="Content Placeholder 2"/>
          <p:cNvSpPr>
            <a:spLocks noGrp="1"/>
          </p:cNvSpPr>
          <p:nvPr>
            <p:ph sz="half" idx="1"/>
          </p:nvPr>
        </p:nvSpPr>
        <p:spPr>
          <a:xfrm>
            <a:off x="997772" y="1655532"/>
            <a:ext cx="3886200" cy="4419600"/>
          </a:xfrm>
        </p:spPr>
        <p:txBody>
          <a:bodyPr wrap="square" anchor="t">
            <a:normAutofit/>
          </a:bodyPr>
          <a:lstStyle/>
          <a:p>
            <a:pPr marL="0" indent="0">
              <a:buNone/>
            </a:pPr>
            <a:r>
              <a:rPr lang="en-US"/>
              <a:t>Quality care should be:</a:t>
            </a:r>
          </a:p>
          <a:p>
            <a:r>
              <a:rPr lang="en-US"/>
              <a:t>Safe</a:t>
            </a:r>
          </a:p>
          <a:p>
            <a:r>
              <a:rPr lang="en-US"/>
              <a:t>Effective</a:t>
            </a:r>
          </a:p>
          <a:p>
            <a:r>
              <a:rPr lang="en-US"/>
              <a:t>Patient Centered</a:t>
            </a:r>
          </a:p>
          <a:p>
            <a:r>
              <a:rPr lang="en-US"/>
              <a:t>Timely</a:t>
            </a:r>
          </a:p>
          <a:p>
            <a:r>
              <a:rPr lang="en-US"/>
              <a:t>Efficient</a:t>
            </a:r>
          </a:p>
          <a:p>
            <a:r>
              <a:rPr lang="en-US"/>
              <a:t>Equitable / Fair</a:t>
            </a:r>
          </a:p>
        </p:txBody>
      </p:sp>
      <p:graphicFrame>
        <p:nvGraphicFramePr>
          <p:cNvPr id="4" name="Diagram 3">
            <a:extLst>
              <a:ext uri="{FF2B5EF4-FFF2-40B4-BE49-F238E27FC236}">
                <a16:creationId xmlns:a16="http://schemas.microsoft.com/office/drawing/2014/main" id="{90C51E19-6FAD-ED1A-B3B5-790E303AF588}"/>
              </a:ext>
            </a:extLst>
          </p:cNvPr>
          <p:cNvGraphicFramePr/>
          <p:nvPr>
            <p:extLst>
              <p:ext uri="{D42A27DB-BD31-4B8C-83A1-F6EECF244321}">
                <p14:modId xmlns:p14="http://schemas.microsoft.com/office/powerpoint/2010/main" val="329067551"/>
              </p:ext>
            </p:extLst>
          </p:nvPr>
        </p:nvGraphicFramePr>
        <p:xfrm>
          <a:off x="4883972" y="1473798"/>
          <a:ext cx="7320728" cy="47830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36148943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a:bodyPr>
          <a:lstStyle/>
          <a:p>
            <a:pPr eaLnBrk="1" hangingPunct="1"/>
            <a:r>
              <a:rPr lang="en-US" sz="4000"/>
              <a:t>Trends in Health Care</a:t>
            </a:r>
          </a:p>
        </p:txBody>
      </p:sp>
      <p:sp>
        <p:nvSpPr>
          <p:cNvPr id="23555" name="Content Placeholder 2"/>
          <p:cNvSpPr>
            <a:spLocks noGrp="1"/>
          </p:cNvSpPr>
          <p:nvPr>
            <p:ph idx="1"/>
          </p:nvPr>
        </p:nvSpPr>
        <p:spPr/>
        <p:txBody>
          <a:bodyPr vert="horz" lIns="91440" tIns="45720" rIns="91440" bIns="45720" rtlCol="0" anchor="t">
            <a:normAutofit/>
          </a:bodyPr>
          <a:lstStyle/>
          <a:p>
            <a:pPr marL="342900" indent="-342900" eaLnBrk="1" hangingPunct="1">
              <a:buFont typeface="Arial" panose="020B0604020202020204" pitchFamily="34" charset="0"/>
              <a:buChar char="•"/>
            </a:pPr>
            <a:r>
              <a:rPr lang="en-US" sz="2400" b="0"/>
              <a:t>Cost Containment</a:t>
            </a:r>
          </a:p>
          <a:p>
            <a:pPr marL="342900" indent="-342900" eaLnBrk="1" hangingPunct="1">
              <a:buFont typeface="Arial" panose="020B0604020202020204" pitchFamily="34" charset="0"/>
              <a:buChar char="•"/>
            </a:pPr>
            <a:r>
              <a:rPr lang="en-US" sz="2400" b="0"/>
              <a:t>Home Health Care</a:t>
            </a:r>
            <a:endParaRPr lang="en-US" sz="2400" b="0">
              <a:ea typeface="Calibri"/>
              <a:cs typeface="Calibri"/>
            </a:endParaRPr>
          </a:p>
          <a:p>
            <a:pPr marL="342900" indent="-342900" eaLnBrk="1" hangingPunct="1">
              <a:buFont typeface="Arial" panose="020B0604020202020204" pitchFamily="34" charset="0"/>
              <a:buChar char="•"/>
            </a:pPr>
            <a:r>
              <a:rPr lang="en-US" sz="2400" b="0"/>
              <a:t>Geriatric Care</a:t>
            </a:r>
            <a:endParaRPr lang="en-US" sz="2400" b="0">
              <a:ea typeface="Calibri"/>
              <a:cs typeface="Calibri"/>
            </a:endParaRPr>
          </a:p>
          <a:p>
            <a:pPr marL="342900" indent="-342900" eaLnBrk="1" hangingPunct="1">
              <a:buFont typeface="Arial" panose="020B0604020202020204" pitchFamily="34" charset="0"/>
              <a:buChar char="•"/>
            </a:pPr>
            <a:r>
              <a:rPr lang="en-US" sz="2400" b="0"/>
              <a:t>Telemedicine</a:t>
            </a:r>
            <a:endParaRPr lang="en-US" sz="2400" b="0">
              <a:ea typeface="Calibri"/>
              <a:cs typeface="Calibri"/>
            </a:endParaRPr>
          </a:p>
          <a:p>
            <a:pPr marL="342900" indent="-342900" eaLnBrk="1" hangingPunct="1">
              <a:buFont typeface="Arial" panose="020B0604020202020204" pitchFamily="34" charset="0"/>
              <a:buChar char="•"/>
            </a:pPr>
            <a:r>
              <a:rPr lang="en-US" sz="2400" b="0"/>
              <a:t>Wellness</a:t>
            </a:r>
            <a:endParaRPr lang="en-US" sz="2400" b="0">
              <a:ea typeface="Calibri"/>
              <a:cs typeface="Calibri"/>
            </a:endParaRPr>
          </a:p>
          <a:p>
            <a:pPr marL="342900" indent="-342900" eaLnBrk="1" hangingPunct="1">
              <a:buFont typeface="Arial" panose="020B0604020202020204" pitchFamily="34" charset="0"/>
              <a:buChar char="•"/>
            </a:pPr>
            <a:r>
              <a:rPr lang="en-US" sz="2400" b="0"/>
              <a:t>Alternative &amp; Complementary Methods</a:t>
            </a:r>
            <a:endParaRPr lang="en-US" sz="2400" b="0">
              <a:ea typeface="Calibri"/>
              <a:cs typeface="Calibri"/>
            </a:endParaRPr>
          </a:p>
          <a:p>
            <a:pPr marL="342900" indent="-342900" eaLnBrk="1" hangingPunct="1">
              <a:buFont typeface="Arial" panose="020B0604020202020204" pitchFamily="34" charset="0"/>
              <a:buChar char="•"/>
            </a:pPr>
            <a:r>
              <a:rPr lang="en-US" sz="2400" b="0"/>
              <a:t>National Health Care Plan</a:t>
            </a:r>
            <a:endParaRPr lang="en-US" sz="2400" b="0">
              <a:ea typeface="Calibri"/>
              <a:cs typeface="Calibri"/>
            </a:endParaRPr>
          </a:p>
          <a:p>
            <a:pPr marL="342900" indent="-342900">
              <a:buFont typeface="Arial" panose="020B0604020202020204" pitchFamily="34" charset="0"/>
              <a:buChar char="•"/>
            </a:pPr>
            <a:r>
              <a:rPr lang="en-US" sz="2400" b="0"/>
              <a:t>Sick Around the World </a:t>
            </a:r>
            <a:r>
              <a:rPr lang="en-US" sz="2200" b="0"/>
              <a:t>Documentary (56 </a:t>
            </a:r>
            <a:r>
              <a:rPr lang="en-US" sz="2200" b="0" err="1"/>
              <a:t>mn</a:t>
            </a:r>
            <a:r>
              <a:rPr lang="en-US" sz="2200" b="0"/>
              <a:t>):</a:t>
            </a:r>
            <a:r>
              <a:rPr lang="en-US" sz="2200"/>
              <a:t> </a:t>
            </a:r>
            <a:r>
              <a:rPr lang="en-US" sz="1600" b="0">
                <a:hlinkClick r:id="rId4"/>
              </a:rPr>
              <a:t>https://youtu.be/h4rg-DJBd34?si=EfuRycOrxb9PAidN</a:t>
            </a:r>
            <a:r>
              <a:rPr lang="en-US" sz="1600" b="0"/>
              <a:t> </a:t>
            </a:r>
            <a:endParaRPr lang="en-US" sz="1600" b="0">
              <a:ea typeface="Calibri"/>
              <a:cs typeface="Calibri"/>
            </a:endParaRPr>
          </a:p>
        </p:txBody>
      </p:sp>
    </p:spTree>
    <p:custDataLst>
      <p:tags r:id="rId1"/>
    </p:custDataLst>
    <p:extLst>
      <p:ext uri="{BB962C8B-B14F-4D97-AF65-F5344CB8AC3E}">
        <p14:creationId xmlns:p14="http://schemas.microsoft.com/office/powerpoint/2010/main" val="84160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blinds(horizontal)">
                                      <p:cBhvr>
                                        <p:cTn id="7" dur="10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blinds(horizontal)">
                                      <p:cBhvr>
                                        <p:cTn id="12" dur="1000"/>
                                        <p:tgtEl>
                                          <p:spTgt spid="235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blinds(horizontal)">
                                      <p:cBhvr>
                                        <p:cTn id="17" dur="1000"/>
                                        <p:tgtEl>
                                          <p:spTgt spid="235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555">
                                            <p:txEl>
                                              <p:pRg st="3" end="3"/>
                                            </p:txEl>
                                          </p:spTgt>
                                        </p:tgtEl>
                                        <p:attrNameLst>
                                          <p:attrName>style.visibility</p:attrName>
                                        </p:attrNameLst>
                                      </p:cBhvr>
                                      <p:to>
                                        <p:strVal val="visible"/>
                                      </p:to>
                                    </p:set>
                                    <p:animEffect transition="in" filter="blinds(horizontal)">
                                      <p:cBhvr>
                                        <p:cTn id="22" dur="1000"/>
                                        <p:tgtEl>
                                          <p:spTgt spid="2355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555">
                                            <p:txEl>
                                              <p:pRg st="4" end="4"/>
                                            </p:txEl>
                                          </p:spTgt>
                                        </p:tgtEl>
                                        <p:attrNameLst>
                                          <p:attrName>style.visibility</p:attrName>
                                        </p:attrNameLst>
                                      </p:cBhvr>
                                      <p:to>
                                        <p:strVal val="visible"/>
                                      </p:to>
                                    </p:set>
                                    <p:animEffect transition="in" filter="blinds(horizontal)">
                                      <p:cBhvr>
                                        <p:cTn id="27" dur="1000"/>
                                        <p:tgtEl>
                                          <p:spTgt spid="2355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555">
                                            <p:txEl>
                                              <p:pRg st="5" end="5"/>
                                            </p:txEl>
                                          </p:spTgt>
                                        </p:tgtEl>
                                        <p:attrNameLst>
                                          <p:attrName>style.visibility</p:attrName>
                                        </p:attrNameLst>
                                      </p:cBhvr>
                                      <p:to>
                                        <p:strVal val="visible"/>
                                      </p:to>
                                    </p:set>
                                    <p:animEffect transition="in" filter="blinds(horizontal)">
                                      <p:cBhvr>
                                        <p:cTn id="32" dur="1000"/>
                                        <p:tgtEl>
                                          <p:spTgt spid="2355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3555">
                                            <p:txEl>
                                              <p:pRg st="6" end="6"/>
                                            </p:txEl>
                                          </p:spTgt>
                                        </p:tgtEl>
                                        <p:attrNameLst>
                                          <p:attrName>style.visibility</p:attrName>
                                        </p:attrNameLst>
                                      </p:cBhvr>
                                      <p:to>
                                        <p:strVal val="visible"/>
                                      </p:to>
                                    </p:set>
                                    <p:animEffect transition="in" filter="blinds(horizontal)">
                                      <p:cBhvr>
                                        <p:cTn id="37" dur="1000"/>
                                        <p:tgtEl>
                                          <p:spTgt spid="2355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555">
                                            <p:txEl>
                                              <p:pRg st="7" end="7"/>
                                            </p:txEl>
                                          </p:spTgt>
                                        </p:tgtEl>
                                        <p:attrNameLst>
                                          <p:attrName>style.visibility</p:attrName>
                                        </p:attrNameLst>
                                      </p:cBhvr>
                                      <p:to>
                                        <p:strVal val="visible"/>
                                      </p:to>
                                    </p:set>
                                    <p:animEffect transition="in" filter="blinds(horizontal)">
                                      <p:cBhvr>
                                        <p:cTn id="42" dur="1000"/>
                                        <p:tgtEl>
                                          <p:spTgt spid="2355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Competency  5</a:t>
            </a:r>
          </a:p>
        </p:txBody>
      </p:sp>
      <p:sp>
        <p:nvSpPr>
          <p:cNvPr id="3" name="Content Placeholder 2"/>
          <p:cNvSpPr>
            <a:spLocks noGrp="1"/>
          </p:cNvSpPr>
          <p:nvPr>
            <p:ph idx="1"/>
          </p:nvPr>
        </p:nvSpPr>
        <p:spPr/>
        <p:txBody>
          <a:bodyPr>
            <a:normAutofit/>
          </a:bodyPr>
          <a:lstStyle/>
          <a:p>
            <a:r>
              <a:rPr lang="en-US" sz="2400"/>
              <a:t>Describe the </a:t>
            </a:r>
            <a:r>
              <a:rPr lang="en-US" sz="2400" b="1"/>
              <a:t>responsibilities of users of the health care system</a:t>
            </a:r>
            <a:endParaRPr lang="en-US" sz="2400"/>
          </a:p>
          <a:p>
            <a:pPr marL="457200" indent="-457200">
              <a:buFont typeface="Arial" panose="020B0604020202020204" pitchFamily="34" charset="0"/>
              <a:buChar char="•"/>
            </a:pPr>
            <a:r>
              <a:rPr lang="en-US" sz="2400" b="0"/>
              <a:t>To participate actively in own health care</a:t>
            </a:r>
          </a:p>
          <a:p>
            <a:pPr marL="457200" indent="-457200">
              <a:buFont typeface="Arial" panose="020B0604020202020204" pitchFamily="34" charset="0"/>
              <a:buChar char="•"/>
            </a:pPr>
            <a:r>
              <a:rPr lang="en-US" sz="2400" b="0"/>
              <a:t>To choose provider and health care plans</a:t>
            </a:r>
          </a:p>
          <a:p>
            <a:pPr marL="457200" indent="-457200">
              <a:buFont typeface="Arial" panose="020B0604020202020204" pitchFamily="34" charset="0"/>
              <a:buChar char="•"/>
            </a:pPr>
            <a:r>
              <a:rPr lang="en-US" sz="2400" b="0"/>
              <a:t>To take responsibility for maximizing healthy habits</a:t>
            </a:r>
          </a:p>
        </p:txBody>
      </p:sp>
      <p:pic>
        <p:nvPicPr>
          <p:cNvPr id="4" name="Picture 3" descr="A water droplet falling into a heart shape&#10;&#10;Description automatically generated">
            <a:extLst>
              <a:ext uri="{FF2B5EF4-FFF2-40B4-BE49-F238E27FC236}">
                <a16:creationId xmlns:a16="http://schemas.microsoft.com/office/drawing/2014/main" id="{C409D18B-437C-A483-5F2F-5FA0977E4878}"/>
              </a:ext>
            </a:extLst>
          </p:cNvPr>
          <p:cNvPicPr>
            <a:picLocks noChangeAspect="1"/>
          </p:cNvPicPr>
          <p:nvPr/>
        </p:nvPicPr>
        <p:blipFill>
          <a:blip r:embed="rId3">
            <a:alphaModFix amt="12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1B47A3EF-30A0-C4D3-EAEE-2CD1E0DAED01}"/>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4"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8478660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2591" y="551329"/>
            <a:ext cx="10072193" cy="914400"/>
          </a:xfrm>
        </p:spPr>
        <p:txBody>
          <a:bodyPr wrap="square" anchor="ctr">
            <a:noAutofit/>
          </a:bodyPr>
          <a:lstStyle/>
          <a:p>
            <a:r>
              <a:rPr lang="en-US" sz="4000"/>
              <a:t>Client Active Participation in Own Health Care</a:t>
            </a:r>
          </a:p>
        </p:txBody>
      </p:sp>
      <p:sp>
        <p:nvSpPr>
          <p:cNvPr id="3" name="Content Placeholder 2"/>
          <p:cNvSpPr>
            <a:spLocks noGrp="1"/>
          </p:cNvSpPr>
          <p:nvPr>
            <p:ph sz="half" idx="1"/>
          </p:nvPr>
        </p:nvSpPr>
        <p:spPr>
          <a:xfrm>
            <a:off x="772591" y="1750808"/>
            <a:ext cx="6798641" cy="4419600"/>
          </a:xfrm>
        </p:spPr>
        <p:txBody>
          <a:bodyPr wrap="square" anchor="t">
            <a:normAutofit/>
          </a:bodyPr>
          <a:lstStyle/>
          <a:p>
            <a:pPr lvl="0"/>
            <a:r>
              <a:rPr lang="en-US" sz="2400"/>
              <a:t>Participate in treatment decisions </a:t>
            </a:r>
          </a:p>
          <a:p>
            <a:pPr lvl="0"/>
            <a:r>
              <a:rPr lang="en-US" sz="2400"/>
              <a:t>Educate self </a:t>
            </a:r>
          </a:p>
          <a:p>
            <a:pPr lvl="0"/>
            <a:r>
              <a:rPr lang="en-US" sz="2400"/>
              <a:t>Communicate and work in collaboration with health care provider</a:t>
            </a:r>
          </a:p>
          <a:p>
            <a:pPr lvl="0"/>
            <a:r>
              <a:rPr lang="en-US" sz="2400"/>
              <a:t>Avoid knowingly spreading diseases</a:t>
            </a:r>
          </a:p>
          <a:p>
            <a:endParaRPr lang="en-US"/>
          </a:p>
        </p:txBody>
      </p:sp>
      <p:pic>
        <p:nvPicPr>
          <p:cNvPr id="5" name="Picture 4" descr="A doctor showing a tablet to a patient&#10;&#10;Description automatically generated">
            <a:extLst>
              <a:ext uri="{FF2B5EF4-FFF2-40B4-BE49-F238E27FC236}">
                <a16:creationId xmlns:a16="http://schemas.microsoft.com/office/drawing/2014/main" id="{D0F8694C-6061-01ED-081D-FEDB17E33647}"/>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23431" y="1963674"/>
            <a:ext cx="4395978" cy="29306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BCE8F1A9-6D5B-A205-C0AD-17B908EC3E73}"/>
              </a:ext>
            </a:extLst>
          </p:cNvPr>
          <p:cNvSpPr txBox="1"/>
          <p:nvPr/>
        </p:nvSpPr>
        <p:spPr>
          <a:xfrm>
            <a:off x="7023431" y="4894326"/>
            <a:ext cx="3880866" cy="230832"/>
          </a:xfrm>
          <a:prstGeom prst="rect">
            <a:avLst/>
          </a:prstGeom>
          <a:noFill/>
        </p:spPr>
        <p:txBody>
          <a:bodyPr wrap="square" rtlCol="0">
            <a:spAutoFit/>
          </a:bodyPr>
          <a:lstStyle/>
          <a:p>
            <a:r>
              <a:rPr lang="en-US" sz="900">
                <a:hlinkClick r:id="rId4" tooltip="https://researchoutreach.org/articles/patient-compliance-modern-medicine/"/>
              </a:rPr>
              <a:t>This Photo</a:t>
            </a:r>
            <a:r>
              <a:rPr lang="en-US" sz="900"/>
              <a:t> by Unknown Author is licensed under </a:t>
            </a:r>
            <a:r>
              <a:rPr lang="en-US" sz="900">
                <a:hlinkClick r:id="rId5" tooltip="https://creativecommons.org/licenses/by-nc-nd/3.0/"/>
              </a:rPr>
              <a:t>CC BY-NC-ND</a:t>
            </a:r>
            <a:endParaRPr lang="en-US" sz="900"/>
          </a:p>
        </p:txBody>
      </p:sp>
      <p:pic>
        <p:nvPicPr>
          <p:cNvPr id="7" name="Content Placeholder 3" descr="A lightbulb">
            <a:extLst>
              <a:ext uri="{FF2B5EF4-FFF2-40B4-BE49-F238E27FC236}">
                <a16:creationId xmlns:a16="http://schemas.microsoft.com/office/drawing/2014/main" id="{4CF33DDA-0E39-0BE6-1E96-28322C65DF5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97704" y="408262"/>
            <a:ext cx="891813" cy="891813"/>
          </a:xfrm>
          <a:prstGeom prst="rect">
            <a:avLst/>
          </a:prstGeom>
        </p:spPr>
      </p:pic>
    </p:spTree>
    <p:custDataLst>
      <p:tags r:id="rId1"/>
    </p:custDataLst>
    <p:extLst>
      <p:ext uri="{BB962C8B-B14F-4D97-AF65-F5344CB8AC3E}">
        <p14:creationId xmlns:p14="http://schemas.microsoft.com/office/powerpoint/2010/main" val="14231967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2344" y="611124"/>
            <a:ext cx="8015287" cy="697992"/>
          </a:xfrm>
        </p:spPr>
        <p:txBody>
          <a:bodyPr wrap="square" anchor="ctr">
            <a:normAutofit fontScale="90000"/>
          </a:bodyPr>
          <a:lstStyle/>
          <a:p>
            <a:pPr>
              <a:lnSpc>
                <a:spcPct val="90000"/>
              </a:lnSpc>
            </a:pPr>
            <a:r>
              <a:rPr lang="en-US"/>
              <a:t>Choose Providers</a:t>
            </a:r>
            <a:br>
              <a:rPr lang="en-US" sz="2900"/>
            </a:br>
            <a:endParaRPr lang="en-US" sz="2900"/>
          </a:p>
        </p:txBody>
      </p:sp>
      <p:sp>
        <p:nvSpPr>
          <p:cNvPr id="3" name="Content Placeholder 2"/>
          <p:cNvSpPr>
            <a:spLocks noGrp="1"/>
          </p:cNvSpPr>
          <p:nvPr>
            <p:ph sz="half" idx="2"/>
          </p:nvPr>
        </p:nvSpPr>
        <p:spPr>
          <a:xfrm>
            <a:off x="562344" y="1562100"/>
            <a:ext cx="6790228" cy="4821936"/>
          </a:xfrm>
        </p:spPr>
        <p:txBody>
          <a:bodyPr wrap="square" anchor="t">
            <a:normAutofit/>
          </a:bodyPr>
          <a:lstStyle/>
          <a:p>
            <a:pPr lvl="0"/>
            <a:r>
              <a:rPr lang="en-US" sz="2400"/>
              <a:t>Choose healthcare providers</a:t>
            </a:r>
          </a:p>
          <a:p>
            <a:pPr lvl="0"/>
            <a:r>
              <a:rPr lang="en-US" sz="2400"/>
              <a:t>Choose healthcare plan</a:t>
            </a:r>
          </a:p>
          <a:p>
            <a:pPr lvl="0"/>
            <a:r>
              <a:rPr lang="en-US" sz="2400"/>
              <a:t>Choose health facilities</a:t>
            </a:r>
          </a:p>
          <a:p>
            <a:pPr lvl="1"/>
            <a:r>
              <a:rPr lang="en-US" sz="2200"/>
              <a:t>Medicare website provides detailed quality reviews of all types of facilities </a:t>
            </a:r>
          </a:p>
          <a:p>
            <a:pPr lvl="1"/>
            <a:r>
              <a:rPr lang="en-US" sz="2200"/>
              <a:t>Allows clients to do their homework</a:t>
            </a:r>
          </a:p>
          <a:p>
            <a:pPr lvl="1"/>
            <a:r>
              <a:rPr lang="en-US" sz="2200"/>
              <a:t>Creates competition between facilities to motivate customer service</a:t>
            </a:r>
          </a:p>
          <a:p>
            <a:pPr lvl="1"/>
            <a:r>
              <a:rPr lang="en-US" sz="2200"/>
              <a:t>More information: </a:t>
            </a:r>
            <a:r>
              <a:rPr lang="en-US" sz="1400">
                <a:latin typeface="Calibri" panose="020F0502020204030204" pitchFamily="34" charset="0"/>
                <a:ea typeface="Calibri" panose="020F0502020204030204" pitchFamily="34" charset="0"/>
                <a:cs typeface="Times New Roman" panose="02020603050405020304" pitchFamily="18" charset="0"/>
                <a:hlinkClick r:id="rId3"/>
              </a:rPr>
              <a:t>https://www.medicare.gov/care-compare/?redirect=true&amp;providerType=Hospital</a:t>
            </a:r>
            <a:r>
              <a:rPr lang="en-US" sz="1400">
                <a:latin typeface="Calibri" panose="020F0502020204030204" pitchFamily="34" charset="0"/>
                <a:ea typeface="Calibri" panose="020F0502020204030204" pitchFamily="34" charset="0"/>
                <a:cs typeface="Times New Roman" panose="02020603050405020304" pitchFamily="18" charset="0"/>
              </a:rPr>
              <a:t> </a:t>
            </a:r>
            <a:endParaRPr lang="en-US" sz="1400"/>
          </a:p>
        </p:txBody>
      </p:sp>
      <p:pic>
        <p:nvPicPr>
          <p:cNvPr id="5" name="Picture 4" descr="A group of medical professionals&#10;&#10;Description automatically generated">
            <a:extLst>
              <a:ext uri="{FF2B5EF4-FFF2-40B4-BE49-F238E27FC236}">
                <a16:creationId xmlns:a16="http://schemas.microsoft.com/office/drawing/2014/main" id="{042C7D3F-78A7-F89F-6931-806A6D5AE2EC}"/>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416330" y="1751076"/>
            <a:ext cx="4195834" cy="33558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7579DA03-382D-D263-79C4-68FB5E5BDEAD}"/>
              </a:ext>
            </a:extLst>
          </p:cNvPr>
          <p:cNvSpPr txBox="1"/>
          <p:nvPr/>
        </p:nvSpPr>
        <p:spPr>
          <a:xfrm>
            <a:off x="7449847" y="4876092"/>
            <a:ext cx="4128800" cy="230832"/>
          </a:xfrm>
          <a:prstGeom prst="rect">
            <a:avLst/>
          </a:prstGeom>
          <a:noFill/>
        </p:spPr>
        <p:txBody>
          <a:bodyPr wrap="square" rtlCol="0">
            <a:spAutoFit/>
          </a:bodyPr>
          <a:lstStyle/>
          <a:p>
            <a:r>
              <a:rPr lang="en-US" sz="900">
                <a:hlinkClick r:id="rId5" tooltip="http://www.flickr.com/photos/asmwebsitesi/8166648575/"/>
              </a:rPr>
              <a:t>This Photo</a:t>
            </a:r>
            <a:r>
              <a:rPr lang="en-US" sz="900"/>
              <a:t> by Unknown Author is licensed under </a:t>
            </a:r>
            <a:r>
              <a:rPr lang="en-US" sz="900">
                <a:hlinkClick r:id="rId6" tooltip="https://creativecommons.org/licenses/by-nc-sa/3.0/"/>
              </a:rPr>
              <a:t>CC BY-SA-NC</a:t>
            </a:r>
            <a:endParaRPr lang="en-US" sz="900"/>
          </a:p>
        </p:txBody>
      </p:sp>
    </p:spTree>
    <p:custDataLst>
      <p:tags r:id="rId1"/>
    </p:custDataLst>
    <p:extLst>
      <p:ext uri="{BB962C8B-B14F-4D97-AF65-F5344CB8AC3E}">
        <p14:creationId xmlns:p14="http://schemas.microsoft.com/office/powerpoint/2010/main" val="12711534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892" y="387277"/>
            <a:ext cx="8015287" cy="749446"/>
          </a:xfrm>
        </p:spPr>
        <p:txBody>
          <a:bodyPr wrap="square" anchor="ctr">
            <a:normAutofit fontScale="90000"/>
          </a:bodyPr>
          <a:lstStyle/>
          <a:p>
            <a:pPr>
              <a:lnSpc>
                <a:spcPct val="90000"/>
              </a:lnSpc>
            </a:pPr>
            <a:br>
              <a:rPr lang="en-US" sz="2000"/>
            </a:br>
            <a:r>
              <a:rPr lang="en-US"/>
              <a:t>Healthy Habits of Clients</a:t>
            </a:r>
          </a:p>
        </p:txBody>
      </p:sp>
      <p:sp>
        <p:nvSpPr>
          <p:cNvPr id="3" name="Content Placeholder 2"/>
          <p:cNvSpPr>
            <a:spLocks noGrp="1"/>
          </p:cNvSpPr>
          <p:nvPr>
            <p:ph sz="half" idx="1"/>
          </p:nvPr>
        </p:nvSpPr>
        <p:spPr>
          <a:xfrm>
            <a:off x="676892" y="1527584"/>
            <a:ext cx="5551784" cy="4419600"/>
          </a:xfrm>
        </p:spPr>
        <p:txBody>
          <a:bodyPr wrap="square" anchor="t">
            <a:normAutofit/>
          </a:bodyPr>
          <a:lstStyle/>
          <a:p>
            <a:pPr lvl="0"/>
            <a:r>
              <a:rPr lang="en-US"/>
              <a:t>Avoid smoking</a:t>
            </a:r>
          </a:p>
          <a:p>
            <a:pPr lvl="0"/>
            <a:r>
              <a:rPr lang="en-US"/>
              <a:t>Exercise regularly</a:t>
            </a:r>
          </a:p>
          <a:p>
            <a:pPr lvl="0"/>
            <a:r>
              <a:rPr lang="en-US"/>
              <a:t>Eat a healthy diet</a:t>
            </a:r>
          </a:p>
          <a:p>
            <a:pPr lvl="0"/>
            <a:r>
              <a:rPr lang="en-US"/>
              <a:t>Take an active role in managing diseases &amp; chronic conditions</a:t>
            </a:r>
          </a:p>
          <a:p>
            <a:endParaRPr lang="en-US"/>
          </a:p>
        </p:txBody>
      </p:sp>
      <p:pic>
        <p:nvPicPr>
          <p:cNvPr id="5" name="Picture 4" descr="A plate of food and vegetables&#10;&#10;Description automatically generated">
            <a:extLst>
              <a:ext uri="{FF2B5EF4-FFF2-40B4-BE49-F238E27FC236}">
                <a16:creationId xmlns:a16="http://schemas.microsoft.com/office/drawing/2014/main" id="{9F8EAF43-A7B6-0E75-267A-944E2E5B6D69}"/>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962556" y="1527584"/>
            <a:ext cx="6040159" cy="4028739"/>
          </a:xfrm>
          <a:prstGeom prst="rect">
            <a:avLst/>
          </a:prstGeom>
        </p:spPr>
      </p:pic>
      <p:sp>
        <p:nvSpPr>
          <p:cNvPr id="6" name="TextBox 5">
            <a:extLst>
              <a:ext uri="{FF2B5EF4-FFF2-40B4-BE49-F238E27FC236}">
                <a16:creationId xmlns:a16="http://schemas.microsoft.com/office/drawing/2014/main" id="{0BFA1EDA-109B-453A-0CCC-B76B510BC6AB}"/>
              </a:ext>
            </a:extLst>
          </p:cNvPr>
          <p:cNvSpPr txBox="1"/>
          <p:nvPr/>
        </p:nvSpPr>
        <p:spPr>
          <a:xfrm>
            <a:off x="6757734" y="5651554"/>
            <a:ext cx="5244981" cy="230832"/>
          </a:xfrm>
          <a:prstGeom prst="rect">
            <a:avLst/>
          </a:prstGeom>
          <a:noFill/>
        </p:spPr>
        <p:txBody>
          <a:bodyPr wrap="square" rtlCol="0">
            <a:spAutoFit/>
          </a:bodyPr>
          <a:lstStyle/>
          <a:p>
            <a:r>
              <a:rPr lang="en-US" sz="900">
                <a:hlinkClick r:id="rId4" tooltip="https://foto.wuestenigel.com/runner-woman-feet-running-on-road-closeup-on-shoe-sports-healthy-lifestyle-concept/"/>
              </a:rPr>
              <a:t>This Photo</a:t>
            </a:r>
            <a:r>
              <a:rPr lang="en-US" sz="900"/>
              <a:t> by Unknown Author is licensed under </a:t>
            </a:r>
            <a:r>
              <a:rPr lang="en-US" sz="900">
                <a:hlinkClick r:id="rId5" tooltip="https://creativecommons.org/licenses/by/3.0/"/>
              </a:rPr>
              <a:t>CC BY</a:t>
            </a:r>
            <a:endParaRPr lang="en-US" sz="900"/>
          </a:p>
        </p:txBody>
      </p:sp>
    </p:spTree>
    <p:custDataLst>
      <p:tags r:id="rId1"/>
    </p:custDataLst>
    <p:extLst>
      <p:ext uri="{BB962C8B-B14F-4D97-AF65-F5344CB8AC3E}">
        <p14:creationId xmlns:p14="http://schemas.microsoft.com/office/powerpoint/2010/main" val="23506642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Competency 6</a:t>
            </a:r>
          </a:p>
        </p:txBody>
      </p:sp>
      <p:sp>
        <p:nvSpPr>
          <p:cNvPr id="3" name="Content Placeholder 2"/>
          <p:cNvSpPr>
            <a:spLocks noGrp="1"/>
          </p:cNvSpPr>
          <p:nvPr>
            <p:ph idx="1"/>
          </p:nvPr>
        </p:nvSpPr>
        <p:spPr>
          <a:xfrm>
            <a:off x="838200" y="1922172"/>
            <a:ext cx="9689055" cy="4419600"/>
          </a:xfrm>
        </p:spPr>
        <p:txBody>
          <a:bodyPr vert="horz" lIns="91440" tIns="45720" rIns="91440" bIns="45720" rtlCol="0" anchor="t">
            <a:normAutofit/>
          </a:bodyPr>
          <a:lstStyle/>
          <a:p>
            <a:r>
              <a:rPr lang="en-US" sz="2400"/>
              <a:t>Describe selected types of healthcare facilities/systems including organizational and financial structure, departments and services, type and levels of healthcare employees, and common policies and requirements</a:t>
            </a:r>
          </a:p>
          <a:p>
            <a:pPr marL="457200" indent="-457200">
              <a:buFont typeface="Arial" panose="020B0604020202020204" pitchFamily="34" charset="0"/>
              <a:buChar char="•"/>
            </a:pPr>
            <a:r>
              <a:rPr lang="en-US" sz="2400" b="0"/>
              <a:t>Identify the structure, department, personnel, and services of:</a:t>
            </a:r>
          </a:p>
          <a:p>
            <a:pPr marL="1143000" lvl="1">
              <a:buFont typeface="Courier New" panose="020B0604020202020204" pitchFamily="34" charset="0"/>
              <a:buChar char="o"/>
            </a:pPr>
            <a:r>
              <a:rPr lang="en-US" sz="2000"/>
              <a:t>Acute</a:t>
            </a:r>
            <a:r>
              <a:rPr lang="en-US" sz="2000" b="0"/>
              <a:t> care hospitals</a:t>
            </a:r>
            <a:endParaRPr lang="en-US" sz="2000" b="0">
              <a:cs typeface="Calibri"/>
            </a:endParaRPr>
          </a:p>
          <a:p>
            <a:pPr marL="1143000" lvl="1">
              <a:buFont typeface="Courier New" panose="020B0604020202020204" pitchFamily="34" charset="0"/>
              <a:buChar char="o"/>
            </a:pPr>
            <a:r>
              <a:rPr lang="en-US" sz="2000"/>
              <a:t>Long-term</a:t>
            </a:r>
            <a:r>
              <a:rPr lang="en-US" sz="2000" b="0"/>
              <a:t> care facilities</a:t>
            </a:r>
            <a:endParaRPr lang="en-US" sz="2000">
              <a:cs typeface="Calibri" panose="020F0502020204030204"/>
            </a:endParaRPr>
          </a:p>
          <a:p>
            <a:pPr marL="1143000" lvl="1">
              <a:buFont typeface="Courier New" panose="020B0604020202020204" pitchFamily="34" charset="0"/>
              <a:buChar char="o"/>
            </a:pPr>
            <a:r>
              <a:rPr lang="en-US" sz="2000"/>
              <a:t>Physicians</a:t>
            </a:r>
            <a:r>
              <a:rPr lang="en-US" sz="2000" b="0"/>
              <a:t>’ offices/clinics, ambulatory care/urgent care centers</a:t>
            </a:r>
            <a:endParaRPr lang="en-US" sz="2000">
              <a:cs typeface="Calibri"/>
            </a:endParaRPr>
          </a:p>
          <a:p>
            <a:pPr marL="1143000" lvl="1">
              <a:buFont typeface="Courier New" panose="020B0604020202020204" pitchFamily="34" charset="0"/>
              <a:buChar char="o"/>
            </a:pPr>
            <a:r>
              <a:rPr lang="en-US" sz="2000"/>
              <a:t>Mental</a:t>
            </a:r>
            <a:r>
              <a:rPr lang="en-US" sz="2000" b="0"/>
              <a:t> health care facilities</a:t>
            </a:r>
            <a:endParaRPr lang="en-US" sz="2000">
              <a:cs typeface="Calibri"/>
            </a:endParaRPr>
          </a:p>
          <a:p>
            <a:pPr marL="1143000" lvl="1">
              <a:buFont typeface="Courier New" panose="020B0604020202020204" pitchFamily="34" charset="0"/>
              <a:buChar char="o"/>
            </a:pPr>
            <a:r>
              <a:rPr lang="en-US" sz="2000"/>
              <a:t>Community</a:t>
            </a:r>
            <a:r>
              <a:rPr lang="en-US" sz="2000" b="0"/>
              <a:t> and home health facilities</a:t>
            </a:r>
            <a:endParaRPr lang="en-US" sz="2000">
              <a:cs typeface="Calibri"/>
            </a:endParaRPr>
          </a:p>
          <a:p>
            <a:endParaRPr lang="en-US"/>
          </a:p>
        </p:txBody>
      </p:sp>
      <p:pic>
        <p:nvPicPr>
          <p:cNvPr id="4" name="Picture 3" descr="A water droplet falling into a heart shape&#10;&#10;Description automatically generated">
            <a:extLst>
              <a:ext uri="{FF2B5EF4-FFF2-40B4-BE49-F238E27FC236}">
                <a16:creationId xmlns:a16="http://schemas.microsoft.com/office/drawing/2014/main" id="{AF620C0A-85CC-EC5E-9BF7-A0EC2073C0E7}"/>
              </a:ext>
            </a:extLst>
          </p:cNvPr>
          <p:cNvPicPr>
            <a:picLocks noChangeAspect="1"/>
          </p:cNvPicPr>
          <p:nvPr/>
        </p:nvPicPr>
        <p:blipFill>
          <a:blip r:embed="rId3">
            <a:alphaModFix amt="12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5ED3C750-7947-3BD3-981D-5AA40E494A84}"/>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4"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32688841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Competency 6 continued…</a:t>
            </a:r>
          </a:p>
        </p:txBody>
      </p:sp>
      <p:sp>
        <p:nvSpPr>
          <p:cNvPr id="3" name="Content Placeholder 2"/>
          <p:cNvSpPr>
            <a:spLocks noGrp="1"/>
          </p:cNvSpPr>
          <p:nvPr>
            <p:ph idx="1"/>
          </p:nvPr>
        </p:nvSpPr>
        <p:spPr/>
        <p:txBody>
          <a:bodyPr vert="horz" lIns="91440" tIns="45720" rIns="91440" bIns="45720" rtlCol="0" anchor="t">
            <a:normAutofit/>
          </a:bodyPr>
          <a:lstStyle/>
          <a:p>
            <a:pPr marL="457200" indent="-457200">
              <a:buFont typeface="Arial" panose="020B0604020202020204" pitchFamily="34" charset="0"/>
              <a:buChar char="•"/>
            </a:pPr>
            <a:r>
              <a:rPr lang="en-US" b="0"/>
              <a:t>Identify the ways (educational and entry requirements) in which individuals can enter and advance within a healthcare career.</a:t>
            </a:r>
          </a:p>
          <a:p>
            <a:pPr marL="457200" indent="-457200">
              <a:buFont typeface="Arial" panose="020B0604020202020204" pitchFamily="34" charset="0"/>
              <a:buChar char="•"/>
            </a:pPr>
            <a:r>
              <a:rPr lang="en-US" b="0"/>
              <a:t>Name lines of authority.</a:t>
            </a:r>
          </a:p>
          <a:p>
            <a:pPr marL="457200" indent="-457200">
              <a:buFont typeface="Arial" panose="020B0604020202020204" pitchFamily="34" charset="0"/>
              <a:buChar char="•"/>
            </a:pPr>
            <a:r>
              <a:rPr lang="en-US" b="0"/>
              <a:t>Identify common facility policies.</a:t>
            </a:r>
          </a:p>
          <a:p>
            <a:endParaRPr lang="en-US"/>
          </a:p>
        </p:txBody>
      </p:sp>
      <p:pic>
        <p:nvPicPr>
          <p:cNvPr id="6" name="Picture 5" descr="A water droplet falling into a heart shape&#10;&#10;Description automatically generated">
            <a:extLst>
              <a:ext uri="{FF2B5EF4-FFF2-40B4-BE49-F238E27FC236}">
                <a16:creationId xmlns:a16="http://schemas.microsoft.com/office/drawing/2014/main" id="{507D6DCE-3916-C765-4690-F17F6D7B0248}"/>
              </a:ext>
            </a:extLst>
          </p:cNvPr>
          <p:cNvPicPr>
            <a:picLocks noChangeAspect="1"/>
          </p:cNvPicPr>
          <p:nvPr/>
        </p:nvPicPr>
        <p:blipFill>
          <a:blip r:embed="rId3">
            <a:alphaModFix amt="12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7" name="TextBox 6">
            <a:extLst>
              <a:ext uri="{FF2B5EF4-FFF2-40B4-BE49-F238E27FC236}">
                <a16:creationId xmlns:a16="http://schemas.microsoft.com/office/drawing/2014/main" id="{552011AF-A80E-0291-335F-D728A3EF60C5}"/>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4"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36042139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838200" y="218821"/>
            <a:ext cx="10515600" cy="1325563"/>
          </a:xfrm>
        </p:spPr>
        <p:txBody>
          <a:bodyPr>
            <a:normAutofit/>
          </a:bodyPr>
          <a:lstStyle/>
          <a:p>
            <a:pPr eaLnBrk="1" hangingPunct="1"/>
            <a:r>
              <a:rPr lang="en-US" sz="4000"/>
              <a:t>Organizational Structure</a:t>
            </a:r>
          </a:p>
        </p:txBody>
      </p:sp>
      <p:sp>
        <p:nvSpPr>
          <p:cNvPr id="13315" name="Content Placeholder 2"/>
          <p:cNvSpPr>
            <a:spLocks noGrp="1"/>
          </p:cNvSpPr>
          <p:nvPr>
            <p:ph idx="1"/>
          </p:nvPr>
        </p:nvSpPr>
        <p:spPr>
          <a:xfrm>
            <a:off x="838200" y="1441577"/>
            <a:ext cx="8872728" cy="4351338"/>
          </a:xfrm>
        </p:spPr>
        <p:txBody>
          <a:bodyPr/>
          <a:lstStyle/>
          <a:p>
            <a:pPr marL="342900" indent="-342900" eaLnBrk="1" hangingPunct="1">
              <a:buFont typeface="Arial" panose="020B0604020202020204" pitchFamily="34" charset="0"/>
              <a:buChar char="•"/>
            </a:pPr>
            <a:r>
              <a:rPr lang="en-US" sz="2400" b="0"/>
              <a:t>Structure will vary depending on size of facility</a:t>
            </a:r>
          </a:p>
          <a:p>
            <a:pPr marL="342900" indent="-342900" eaLnBrk="1" hangingPunct="1">
              <a:buFont typeface="Arial" panose="020B0604020202020204" pitchFamily="34" charset="0"/>
              <a:buChar char="•"/>
            </a:pPr>
            <a:r>
              <a:rPr lang="en-US" sz="2400" b="0"/>
              <a:t>Know the line of authority: usually report to immediate supervisor</a:t>
            </a:r>
          </a:p>
          <a:p>
            <a:pPr marL="342900" indent="-342900" eaLnBrk="1" hangingPunct="1">
              <a:buFont typeface="Arial" panose="020B0604020202020204" pitchFamily="34" charset="0"/>
              <a:buChar char="•"/>
            </a:pPr>
            <a:r>
              <a:rPr lang="en-US" sz="2400" b="0"/>
              <a:t>Understand functions and goals of organization</a:t>
            </a:r>
          </a:p>
        </p:txBody>
      </p:sp>
      <p:pic>
        <p:nvPicPr>
          <p:cNvPr id="29" name="Picture 28">
            <a:extLst>
              <a:ext uri="{FF2B5EF4-FFF2-40B4-BE49-F238E27FC236}">
                <a16:creationId xmlns:a16="http://schemas.microsoft.com/office/drawing/2014/main" id="{451A1223-BD11-88A0-9C4B-126AA116A0B7}"/>
              </a:ext>
            </a:extLst>
          </p:cNvPr>
          <p:cNvPicPr/>
          <p:nvPr/>
        </p:nvPicPr>
        <p:blipFill rotWithShape="1">
          <a:blip r:embed="rId4"/>
          <a:srcRect l="53686" t="15819" r="8173" b="48758"/>
          <a:stretch/>
        </p:blipFill>
        <p:spPr bwMode="auto">
          <a:xfrm>
            <a:off x="2813304" y="2958845"/>
            <a:ext cx="6565392" cy="3899155"/>
          </a:xfrm>
          <a:prstGeom prst="rect">
            <a:avLst/>
          </a:prstGeom>
          <a:ln>
            <a:noFill/>
          </a:ln>
          <a:extLst>
            <a:ext uri="{53640926-AAD7-44D8-BBD7-CCE9431645EC}">
              <a14:shadowObscured xmlns:a14="http://schemas.microsoft.com/office/drawing/2010/main"/>
            </a:ext>
          </a:ex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7" dur="10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blinds(horizontal)">
                                      <p:cBhvr>
                                        <p:cTn id="12" dur="1000"/>
                                        <p:tgtEl>
                                          <p:spTgt spid="133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blinds(horizontal)">
                                      <p:cBhvr>
                                        <p:cTn id="17" dur="1000"/>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38200" y="365125"/>
            <a:ext cx="10515600" cy="814451"/>
          </a:xfrm>
        </p:spPr>
        <p:txBody>
          <a:bodyPr>
            <a:normAutofit/>
          </a:bodyPr>
          <a:lstStyle/>
          <a:p>
            <a:r>
              <a:rPr lang="en-US" sz="4000"/>
              <a:t>Health Care Facilities</a:t>
            </a:r>
          </a:p>
        </p:txBody>
      </p:sp>
      <p:sp>
        <p:nvSpPr>
          <p:cNvPr id="3" name="Content Placeholder 2"/>
          <p:cNvSpPr>
            <a:spLocks noGrp="1"/>
          </p:cNvSpPr>
          <p:nvPr>
            <p:ph idx="1"/>
          </p:nvPr>
        </p:nvSpPr>
        <p:spPr>
          <a:xfrm>
            <a:off x="838200" y="1295399"/>
            <a:ext cx="9067800" cy="5388865"/>
          </a:xfrm>
        </p:spPr>
        <p:txBody>
          <a:bodyPr>
            <a:normAutofit fontScale="92500" lnSpcReduction="20000"/>
          </a:bodyPr>
          <a:lstStyle/>
          <a:p>
            <a:r>
              <a:rPr lang="en-US" sz="2400"/>
              <a:t>Hospitals</a:t>
            </a:r>
          </a:p>
          <a:p>
            <a:pPr marL="342900" indent="-342900">
              <a:buFont typeface="Arial" panose="020B0604020202020204" pitchFamily="34" charset="0"/>
              <a:buChar char="•"/>
            </a:pPr>
            <a:r>
              <a:rPr lang="en-US" sz="2000" b="0"/>
              <a:t>E.R.</a:t>
            </a:r>
          </a:p>
          <a:p>
            <a:pPr marL="342900" indent="-342900">
              <a:buFont typeface="Arial" panose="020B0604020202020204" pitchFamily="34" charset="0"/>
              <a:buChar char="•"/>
            </a:pPr>
            <a:r>
              <a:rPr lang="en-US" sz="2000" b="0"/>
              <a:t>I.C.U.</a:t>
            </a:r>
          </a:p>
          <a:p>
            <a:pPr marL="342900" indent="-342900">
              <a:buFont typeface="Arial" panose="020B0604020202020204" pitchFamily="34" charset="0"/>
              <a:buChar char="•"/>
            </a:pPr>
            <a:r>
              <a:rPr lang="en-US" sz="2000" b="0"/>
              <a:t>C.C.U.</a:t>
            </a:r>
          </a:p>
          <a:p>
            <a:pPr marL="342900" indent="-342900">
              <a:buFont typeface="Arial" panose="020B0604020202020204" pitchFamily="34" charset="0"/>
              <a:buChar char="•"/>
            </a:pPr>
            <a:r>
              <a:rPr lang="en-US" sz="2000" b="0"/>
              <a:t>General Units</a:t>
            </a:r>
          </a:p>
          <a:p>
            <a:pPr marL="342900" indent="-342900">
              <a:buFont typeface="Arial" panose="020B0604020202020204" pitchFamily="34" charset="0"/>
              <a:buChar char="•"/>
            </a:pPr>
            <a:r>
              <a:rPr lang="en-US" sz="2000" b="0"/>
              <a:t>Transitional Care</a:t>
            </a:r>
          </a:p>
          <a:p>
            <a:pPr marL="342900" indent="-342900">
              <a:buFont typeface="Arial" panose="020B0604020202020204" pitchFamily="34" charset="0"/>
              <a:buChar char="•"/>
            </a:pPr>
            <a:r>
              <a:rPr lang="en-US" sz="2000" b="0"/>
              <a:t>Radiology </a:t>
            </a:r>
          </a:p>
          <a:p>
            <a:pPr marL="342900" indent="-342900">
              <a:buFont typeface="Arial" panose="020B0604020202020204" pitchFamily="34" charset="0"/>
              <a:buChar char="•"/>
            </a:pPr>
            <a:r>
              <a:rPr lang="en-US" sz="2000" b="0"/>
              <a:t>Ultrasound</a:t>
            </a:r>
          </a:p>
          <a:p>
            <a:pPr marL="342900" indent="-342900">
              <a:buFont typeface="Arial" panose="020B0604020202020204" pitchFamily="34" charset="0"/>
              <a:buChar char="•"/>
            </a:pPr>
            <a:r>
              <a:rPr lang="en-US" sz="2000" b="0"/>
              <a:t>Lab</a:t>
            </a:r>
          </a:p>
          <a:p>
            <a:r>
              <a:rPr lang="en-US" sz="2400"/>
              <a:t>Medical Offices / Ambulatory Care</a:t>
            </a:r>
          </a:p>
          <a:p>
            <a:pPr marL="114300" indent="-342900">
              <a:buFont typeface="Arial" panose="020B0604020202020204" pitchFamily="34" charset="0"/>
              <a:buChar char="•"/>
            </a:pPr>
            <a:r>
              <a:rPr lang="en-US" sz="2000" b="0"/>
              <a:t>Outpatient</a:t>
            </a:r>
          </a:p>
          <a:p>
            <a:pPr marL="114300" indent="-342900">
              <a:buFont typeface="Arial" panose="020B0604020202020204" pitchFamily="34" charset="0"/>
              <a:buChar char="•"/>
            </a:pPr>
            <a:r>
              <a:rPr lang="en-US" sz="2000" b="0"/>
              <a:t>Diagnosis and treatment</a:t>
            </a:r>
          </a:p>
          <a:p>
            <a:pPr marL="114300" indent="-342900">
              <a:buFont typeface="Arial" panose="020B0604020202020204" pitchFamily="34" charset="0"/>
              <a:buChar char="•"/>
            </a:pPr>
            <a:r>
              <a:rPr lang="en-US" sz="2000" b="0"/>
              <a:t>Lab</a:t>
            </a:r>
          </a:p>
          <a:p>
            <a:pPr marL="114300" indent="-342900">
              <a:buFont typeface="Arial" panose="020B0604020202020204" pitchFamily="34" charset="0"/>
              <a:buChar char="•"/>
            </a:pPr>
            <a:r>
              <a:rPr lang="en-US" sz="2000" b="0"/>
              <a:t>X-ray – ultrasound</a:t>
            </a:r>
          </a:p>
          <a:p>
            <a:pPr marL="114300" indent="-342900">
              <a:buFont typeface="Arial" panose="020B0604020202020204" pitchFamily="34" charset="0"/>
              <a:buChar char="•"/>
            </a:pPr>
            <a:r>
              <a:rPr lang="en-US" sz="2000" b="0"/>
              <a:t>Minor Surgery – 60% surgeries not overnight</a:t>
            </a:r>
          </a:p>
          <a:p>
            <a:pPr marL="114300" indent="-342900">
              <a:buFont typeface="Arial" panose="020B0604020202020204" pitchFamily="34" charset="0"/>
              <a:buChar char="•"/>
            </a:pPr>
            <a:r>
              <a:rPr lang="en-US" sz="2000" b="0"/>
              <a:t>Wellness Center</a:t>
            </a:r>
          </a:p>
          <a:p>
            <a:pPr lvl="1"/>
            <a:endParaRPr lang="en-US" sz="1800"/>
          </a:p>
        </p:txBody>
      </p:sp>
      <p:pic>
        <p:nvPicPr>
          <p:cNvPr id="5" name="Picture 4" descr="A large white building with a red cross on the side&#10;&#10;Description automatically generated">
            <a:extLst>
              <a:ext uri="{FF2B5EF4-FFF2-40B4-BE49-F238E27FC236}">
                <a16:creationId xmlns:a16="http://schemas.microsoft.com/office/drawing/2014/main" id="{4437966D-BE4F-1F63-1729-C22492C2C1E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096000" y="1935449"/>
            <a:ext cx="5310403" cy="29871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F218118B-271D-9360-ED0A-94DE01381105}"/>
              </a:ext>
            </a:extLst>
          </p:cNvPr>
          <p:cNvSpPr txBox="1"/>
          <p:nvPr/>
        </p:nvSpPr>
        <p:spPr>
          <a:xfrm>
            <a:off x="6096000" y="4922551"/>
            <a:ext cx="4731403" cy="230832"/>
          </a:xfrm>
          <a:prstGeom prst="rect">
            <a:avLst/>
          </a:prstGeom>
          <a:noFill/>
        </p:spPr>
        <p:txBody>
          <a:bodyPr wrap="square" rtlCol="0">
            <a:spAutoFit/>
          </a:bodyPr>
          <a:lstStyle/>
          <a:p>
            <a:r>
              <a:rPr lang="en-US" sz="900">
                <a:hlinkClick r:id="rId5" tooltip="https://commons.wikimedia.org/wiki/File:Japanese_Red_Cross_Nagoya_Daini_hospital.JPG"/>
              </a:rPr>
              <a:t>This Photo</a:t>
            </a:r>
            <a:r>
              <a:rPr lang="en-US" sz="900"/>
              <a:t> by Unknown Author is licensed under </a:t>
            </a:r>
            <a:r>
              <a:rPr lang="en-US" sz="900">
                <a:hlinkClick r:id="rId6" tooltip="https://creativecommons.org/licenses/by-sa/3.0/"/>
              </a:rPr>
              <a:t>CC BY-SA</a:t>
            </a:r>
            <a:endParaRPr lang="en-US" sz="9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linds(horizontal)">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blinds(horizontal)">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blinds(horizontal)">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blinds(horizontal)">
                                      <p:cBhvr>
                                        <p:cTn id="67" dur="500"/>
                                        <p:tgtEl>
                                          <p:spTgt spid="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
                                            <p:txEl>
                                              <p:pRg st="13" end="13"/>
                                            </p:txEl>
                                          </p:spTgt>
                                        </p:tgtEl>
                                        <p:attrNameLst>
                                          <p:attrName>style.visibility</p:attrName>
                                        </p:attrNameLst>
                                      </p:cBhvr>
                                      <p:to>
                                        <p:strVal val="visible"/>
                                      </p:to>
                                    </p:set>
                                    <p:animEffect transition="in" filter="blinds(horizontal)">
                                      <p:cBhvr>
                                        <p:cTn id="72" dur="500"/>
                                        <p:tgtEl>
                                          <p:spTgt spid="3">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3">
                                            <p:txEl>
                                              <p:pRg st="14" end="14"/>
                                            </p:txEl>
                                          </p:spTgt>
                                        </p:tgtEl>
                                        <p:attrNameLst>
                                          <p:attrName>style.visibility</p:attrName>
                                        </p:attrNameLst>
                                      </p:cBhvr>
                                      <p:to>
                                        <p:strVal val="visible"/>
                                      </p:to>
                                    </p:set>
                                    <p:animEffect transition="in" filter="blinds(horizontal)">
                                      <p:cBhvr>
                                        <p:cTn id="77" dur="500"/>
                                        <p:tgtEl>
                                          <p:spTgt spid="3">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3">
                                            <p:txEl>
                                              <p:pRg st="15" end="15"/>
                                            </p:txEl>
                                          </p:spTgt>
                                        </p:tgtEl>
                                        <p:attrNameLst>
                                          <p:attrName>style.visibility</p:attrName>
                                        </p:attrNameLst>
                                      </p:cBhvr>
                                      <p:to>
                                        <p:strVal val="visible"/>
                                      </p:to>
                                    </p:set>
                                    <p:animEffect transition="in" filter="blinds(horizontal)">
                                      <p:cBhvr>
                                        <p:cTn id="82"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3"/>
            <a:ext cx="11420856" cy="5313298"/>
          </a:xfrm>
        </p:spPr>
        <p:txBody>
          <a:bodyPr vert="horz" lIns="91440" tIns="45720" rIns="91440" bIns="45720" rtlCol="0" anchor="t">
            <a:normAutofit/>
          </a:bodyPr>
          <a:lstStyle/>
          <a:p>
            <a:r>
              <a:rPr lang="en-US" sz="2200"/>
              <a:t>Mentor: </a:t>
            </a:r>
            <a:r>
              <a:rPr lang="en-US" sz="2200" b="0"/>
              <a:t>A person who serves as a combination coach and advisor</a:t>
            </a:r>
            <a:endParaRPr lang="en-US" sz="2200">
              <a:ea typeface="Calibri"/>
              <a:cs typeface="Calibri"/>
            </a:endParaRPr>
          </a:p>
          <a:p>
            <a:endParaRPr lang="en-US" sz="2200">
              <a:ea typeface="Calibri"/>
              <a:cs typeface="Calibri"/>
            </a:endParaRPr>
          </a:p>
          <a:p>
            <a:r>
              <a:rPr lang="en-US" sz="2200"/>
              <a:t>Osteopathy: </a:t>
            </a:r>
            <a:r>
              <a:rPr lang="en-US" sz="2200" b="0"/>
              <a:t>A system of medicine based on the belief that the body can protect itself against a disease of the musculoskeletal system is in good order</a:t>
            </a:r>
            <a:endParaRPr lang="en-US" sz="2200" b="0">
              <a:ea typeface="Calibri"/>
              <a:cs typeface="Calibri"/>
            </a:endParaRPr>
          </a:p>
          <a:p>
            <a:endParaRPr lang="en-US" sz="2200" b="0">
              <a:ea typeface="Calibri"/>
              <a:cs typeface="Calibri"/>
            </a:endParaRPr>
          </a:p>
          <a:p>
            <a:r>
              <a:rPr lang="en-US" sz="2200">
                <a:ea typeface="Calibri"/>
                <a:cs typeface="Calibri"/>
              </a:rPr>
              <a:t>Policy: </a:t>
            </a:r>
            <a:r>
              <a:rPr lang="en-US" sz="2200" b="0">
                <a:ea typeface="Calibri"/>
                <a:cs typeface="Calibri"/>
              </a:rPr>
              <a:t>A rule established and followed by an organization</a:t>
            </a:r>
          </a:p>
          <a:p>
            <a:endParaRPr lang="en-US" sz="2200" b="0">
              <a:ea typeface="Calibri"/>
              <a:cs typeface="Calibri"/>
            </a:endParaRPr>
          </a:p>
          <a:p>
            <a:r>
              <a:rPr lang="en-US" sz="2200">
                <a:ea typeface="Calibri"/>
                <a:cs typeface="Calibri"/>
              </a:rPr>
              <a:t>Portfolio: </a:t>
            </a:r>
            <a:r>
              <a:rPr lang="en-US" sz="2200" b="0">
                <a:ea typeface="Calibri"/>
                <a:cs typeface="Calibri"/>
              </a:rPr>
              <a:t>An organized collection of written documents that can be shown to employers to support the applicant’s qualification</a:t>
            </a:r>
            <a:endParaRPr lang="en-US" sz="2200">
              <a:ea typeface="Calibri"/>
              <a:cs typeface="Calibri"/>
            </a:endParaRPr>
          </a:p>
        </p:txBody>
      </p:sp>
    </p:spTree>
    <p:extLst>
      <p:ext uri="{BB962C8B-B14F-4D97-AF65-F5344CB8AC3E}">
        <p14:creationId xmlns:p14="http://schemas.microsoft.com/office/powerpoint/2010/main" val="11325584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38200" y="365125"/>
            <a:ext cx="10515600" cy="1119315"/>
          </a:xfrm>
        </p:spPr>
        <p:txBody>
          <a:bodyPr>
            <a:normAutofit/>
          </a:bodyPr>
          <a:lstStyle/>
          <a:p>
            <a:r>
              <a:rPr lang="en-US" sz="4000"/>
              <a:t>Health Care Facilities</a:t>
            </a:r>
          </a:p>
        </p:txBody>
      </p:sp>
      <p:sp>
        <p:nvSpPr>
          <p:cNvPr id="3" name="Content Placeholder 2"/>
          <p:cNvSpPr>
            <a:spLocks noGrp="1"/>
          </p:cNvSpPr>
          <p:nvPr>
            <p:ph idx="1"/>
          </p:nvPr>
        </p:nvSpPr>
        <p:spPr>
          <a:xfrm>
            <a:off x="838200" y="1609864"/>
            <a:ext cx="8923723" cy="4419600"/>
          </a:xfrm>
        </p:spPr>
        <p:txBody>
          <a:bodyPr/>
          <a:lstStyle/>
          <a:p>
            <a:pPr eaLnBrk="1" hangingPunct="1"/>
            <a:r>
              <a:rPr lang="en-US" sz="2400"/>
              <a:t>Urgent Care / Ambulatory Care: </a:t>
            </a:r>
          </a:p>
          <a:p>
            <a:pPr marL="342900" indent="-342900">
              <a:buFont typeface="Arial" panose="020B0604020202020204" pitchFamily="34" charset="0"/>
              <a:buChar char="•"/>
            </a:pPr>
            <a:r>
              <a:rPr lang="en-US" sz="2200" b="0"/>
              <a:t>Care provided in outpatient settings</a:t>
            </a:r>
          </a:p>
          <a:p>
            <a:pPr marL="342900" indent="-342900">
              <a:buFont typeface="Arial" panose="020B0604020202020204" pitchFamily="34" charset="0"/>
              <a:buChar char="•"/>
            </a:pPr>
            <a:r>
              <a:rPr lang="en-US" sz="2200" b="0"/>
              <a:t>X-ray</a:t>
            </a:r>
          </a:p>
          <a:p>
            <a:pPr marL="342900" indent="-342900">
              <a:buFont typeface="Arial" panose="020B0604020202020204" pitchFamily="34" charset="0"/>
              <a:buChar char="•"/>
            </a:pPr>
            <a:r>
              <a:rPr lang="en-US" sz="2200" b="0"/>
              <a:t>Lab</a:t>
            </a:r>
          </a:p>
          <a:p>
            <a:pPr marL="342900" indent="-342900">
              <a:buFont typeface="Arial" panose="020B0604020202020204" pitchFamily="34" charset="0"/>
              <a:buChar char="•"/>
            </a:pPr>
            <a:r>
              <a:rPr lang="en-US" sz="2200" b="0"/>
              <a:t>Minor Surgery – no overnights</a:t>
            </a:r>
          </a:p>
          <a:p>
            <a:pPr eaLnBrk="1" hangingPunct="1"/>
            <a:r>
              <a:rPr lang="en-US" sz="2400"/>
              <a:t>Specialty Centers</a:t>
            </a:r>
          </a:p>
          <a:p>
            <a:pPr marL="342900" indent="-342900" eaLnBrk="1" hangingPunct="1">
              <a:buFont typeface="Arial" panose="020B0604020202020204" pitchFamily="34" charset="0"/>
              <a:buChar char="•"/>
            </a:pPr>
            <a:r>
              <a:rPr lang="en-US" sz="2400" b="0"/>
              <a:t>Many specialties in healthcare</a:t>
            </a:r>
          </a:p>
          <a:p>
            <a:pPr marL="342900" indent="-342900" eaLnBrk="1" hangingPunct="1">
              <a:buFont typeface="Arial" panose="020B0604020202020204" pitchFamily="34" charset="0"/>
              <a:buChar char="•"/>
            </a:pPr>
            <a:r>
              <a:rPr lang="en-US" sz="2400" b="0"/>
              <a:t>More information: </a:t>
            </a:r>
            <a:r>
              <a:rPr lang="en-US" sz="1600" b="0">
                <a:hlinkClick r:id="rId4"/>
              </a:rPr>
              <a:t>https://www.sgu.edu/blog/medical/ultimate-list-of-medical-specialties/</a:t>
            </a:r>
            <a:r>
              <a:rPr lang="en-US" sz="1600" b="0"/>
              <a:t> </a:t>
            </a:r>
          </a:p>
          <a:p>
            <a:pPr eaLnBrk="1" hangingPunct="1">
              <a:buFont typeface="Wingdings" pitchFamily="2" charset="2"/>
              <a:buNone/>
            </a:pPr>
            <a:endParaRPr lang="en-US" sz="2400"/>
          </a:p>
          <a:p>
            <a:endParaRPr lang="en-US" sz="2400"/>
          </a:p>
        </p:txBody>
      </p:sp>
      <p:pic>
        <p:nvPicPr>
          <p:cNvPr id="10" name="Picture 9" descr="A brick building with a sign on the side&#10;&#10;Description automatically generated">
            <a:extLst>
              <a:ext uri="{FF2B5EF4-FFF2-40B4-BE49-F238E27FC236}">
                <a16:creationId xmlns:a16="http://schemas.microsoft.com/office/drawing/2014/main" id="{764EF9EE-22D9-CA3D-7096-43B2DED32235}"/>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096000" y="1609864"/>
            <a:ext cx="5567326" cy="25206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Box 10">
            <a:extLst>
              <a:ext uri="{FF2B5EF4-FFF2-40B4-BE49-F238E27FC236}">
                <a16:creationId xmlns:a16="http://schemas.microsoft.com/office/drawing/2014/main" id="{FB614F54-6E57-1777-675B-5ED0FCCABF81}"/>
              </a:ext>
            </a:extLst>
          </p:cNvPr>
          <p:cNvSpPr txBox="1"/>
          <p:nvPr/>
        </p:nvSpPr>
        <p:spPr>
          <a:xfrm>
            <a:off x="8249566" y="4255910"/>
            <a:ext cx="3413760" cy="230832"/>
          </a:xfrm>
          <a:prstGeom prst="rect">
            <a:avLst/>
          </a:prstGeom>
          <a:noFill/>
        </p:spPr>
        <p:txBody>
          <a:bodyPr wrap="square" rtlCol="0">
            <a:spAutoFit/>
          </a:bodyPr>
          <a:lstStyle/>
          <a:p>
            <a:r>
              <a:rPr lang="en-US" sz="900">
                <a:hlinkClick r:id="rId6" tooltip="http://commons.wikimedia.org/wiki/File:Concentra_urgent_care_medical_center_Romulus_Michigan.JPG"/>
              </a:rPr>
              <a:t>This Photo</a:t>
            </a:r>
            <a:r>
              <a:rPr lang="en-US" sz="900"/>
              <a:t> by Unknown Author is licensed under </a:t>
            </a:r>
            <a:r>
              <a:rPr lang="en-US" sz="900">
                <a:hlinkClick r:id="rId7" tooltip="https://creativecommons.org/licenses/by-sa/3.0/"/>
              </a:rPr>
              <a:t>CC BY-SA</a:t>
            </a:r>
            <a:endParaRPr lang="en-US" sz="900"/>
          </a:p>
        </p:txBody>
      </p:sp>
      <p:pic>
        <p:nvPicPr>
          <p:cNvPr id="4" name="Content Placeholder 3" descr="A lightbulb">
            <a:extLst>
              <a:ext uri="{FF2B5EF4-FFF2-40B4-BE49-F238E27FC236}">
                <a16:creationId xmlns:a16="http://schemas.microsoft.com/office/drawing/2014/main" id="{ACD1E94E-0359-EBAE-585B-F2EE107E07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380875" y="364719"/>
            <a:ext cx="891813" cy="891813"/>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11372" y="397091"/>
            <a:ext cx="10515600" cy="732155"/>
          </a:xfrm>
        </p:spPr>
        <p:txBody>
          <a:bodyPr>
            <a:normAutofit/>
          </a:bodyPr>
          <a:lstStyle/>
          <a:p>
            <a:pPr eaLnBrk="1" hangingPunct="1"/>
            <a:r>
              <a:rPr lang="en-US" sz="4000"/>
              <a:t>Health Care Facilities</a:t>
            </a:r>
          </a:p>
        </p:txBody>
      </p:sp>
      <p:sp>
        <p:nvSpPr>
          <p:cNvPr id="8195" name="Rectangle 3"/>
          <p:cNvSpPr>
            <a:spLocks noGrp="1" noChangeArrowheads="1"/>
          </p:cNvSpPr>
          <p:nvPr>
            <p:ph type="body" idx="1"/>
          </p:nvPr>
        </p:nvSpPr>
        <p:spPr>
          <a:xfrm>
            <a:off x="811372" y="1548037"/>
            <a:ext cx="8911146" cy="4419600"/>
          </a:xfrm>
        </p:spPr>
        <p:txBody>
          <a:bodyPr/>
          <a:lstStyle/>
          <a:p>
            <a:r>
              <a:rPr lang="en-US" sz="2400"/>
              <a:t>Long-Term Care Facility</a:t>
            </a:r>
          </a:p>
          <a:p>
            <a:pPr lvl="1"/>
            <a:r>
              <a:rPr lang="en-US" sz="2200"/>
              <a:t>Skilled Nursing Home/Care Center</a:t>
            </a:r>
          </a:p>
          <a:p>
            <a:pPr lvl="1"/>
            <a:r>
              <a:rPr lang="en-US" sz="2200"/>
              <a:t>Assisted Living</a:t>
            </a:r>
          </a:p>
          <a:p>
            <a:pPr eaLnBrk="1" hangingPunct="1"/>
            <a:r>
              <a:rPr lang="en-US" sz="2400"/>
              <a:t>Labs</a:t>
            </a:r>
          </a:p>
          <a:p>
            <a:pPr eaLnBrk="1" hangingPunct="1"/>
            <a:r>
              <a:rPr lang="en-US" sz="2400"/>
              <a:t>Home Health Care</a:t>
            </a:r>
          </a:p>
          <a:p>
            <a:pPr eaLnBrk="1" hangingPunct="1"/>
            <a:r>
              <a:rPr lang="en-US" sz="2400"/>
              <a:t>Hospice</a:t>
            </a:r>
          </a:p>
          <a:p>
            <a:pPr eaLnBrk="1" hangingPunct="1"/>
            <a:endParaRPr lang="en-US" sz="2400"/>
          </a:p>
          <a:p>
            <a:pPr eaLnBrk="1" hangingPunct="1"/>
            <a:endParaRPr lang="en-US" sz="2400"/>
          </a:p>
          <a:p>
            <a:pPr eaLnBrk="1" hangingPunct="1"/>
            <a:endParaRPr lang="en-US" sz="2400"/>
          </a:p>
        </p:txBody>
      </p:sp>
      <p:pic>
        <p:nvPicPr>
          <p:cNvPr id="7" name="Picture 6" descr="A person in a wheelchair in a hospital hallway&#10;&#10;Description automatically generated">
            <a:extLst>
              <a:ext uri="{FF2B5EF4-FFF2-40B4-BE49-F238E27FC236}">
                <a16:creationId xmlns:a16="http://schemas.microsoft.com/office/drawing/2014/main" id="{85B8BEFE-7958-CE4D-89E4-37BEB575BBDF}"/>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925056" y="474646"/>
            <a:ext cx="4428744" cy="2950651"/>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8A004078-B5E4-E979-36B8-2F1DBC2ECFCC}"/>
              </a:ext>
            </a:extLst>
          </p:cNvPr>
          <p:cNvSpPr txBox="1"/>
          <p:nvPr/>
        </p:nvSpPr>
        <p:spPr>
          <a:xfrm>
            <a:off x="6851904" y="3370780"/>
            <a:ext cx="4428744" cy="230832"/>
          </a:xfrm>
          <a:prstGeom prst="rect">
            <a:avLst/>
          </a:prstGeom>
          <a:noFill/>
        </p:spPr>
        <p:txBody>
          <a:bodyPr wrap="square" rtlCol="0">
            <a:spAutoFit/>
          </a:bodyPr>
          <a:lstStyle/>
          <a:p>
            <a:r>
              <a:rPr lang="en-US" sz="900">
                <a:hlinkClick r:id="rId5" tooltip="https://www.propublica.org/article/the-10-most-common-nursing-home-violations"/>
              </a:rPr>
              <a:t>This Photo</a:t>
            </a:r>
            <a:r>
              <a:rPr lang="en-US" sz="900"/>
              <a:t> by Unknown Author is licensed under </a:t>
            </a:r>
            <a:r>
              <a:rPr lang="en-US" sz="900">
                <a:hlinkClick r:id="rId6" tooltip="https://creativecommons.org/licenses/by-nc-nd/3.0/"/>
              </a:rPr>
              <a:t>CC BY-NC-ND</a:t>
            </a:r>
            <a:endParaRPr lang="en-US" sz="900"/>
          </a:p>
        </p:txBody>
      </p:sp>
      <p:pic>
        <p:nvPicPr>
          <p:cNvPr id="10" name="Picture 9" descr="A nurse measuring a patient's blood pressure&#10;&#10;Description automatically generated">
            <a:extLst>
              <a:ext uri="{FF2B5EF4-FFF2-40B4-BE49-F238E27FC236}">
                <a16:creationId xmlns:a16="http://schemas.microsoft.com/office/drawing/2014/main" id="{0CC237D6-6675-C80A-66D7-47B5F1637CB2}"/>
              </a:ext>
            </a:extLst>
          </p:cNvPr>
          <p:cNvPicPr>
            <a:picLocks noChangeAspect="1"/>
          </p:cNvPicPr>
          <p:nvPr/>
        </p:nvPicPr>
        <p:blipFill rotWithShape="1">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rcRect r="5666"/>
          <a:stretch/>
        </p:blipFill>
        <p:spPr>
          <a:xfrm>
            <a:off x="6925056" y="3757837"/>
            <a:ext cx="4428744" cy="2640784"/>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A00D6BF5-61CB-2B20-2DF5-65E871D4536A}"/>
              </a:ext>
            </a:extLst>
          </p:cNvPr>
          <p:cNvSpPr txBox="1"/>
          <p:nvPr/>
        </p:nvSpPr>
        <p:spPr>
          <a:xfrm>
            <a:off x="6851904" y="6383354"/>
            <a:ext cx="4657344" cy="230832"/>
          </a:xfrm>
          <a:prstGeom prst="rect">
            <a:avLst/>
          </a:prstGeom>
          <a:noFill/>
        </p:spPr>
        <p:txBody>
          <a:bodyPr wrap="square" rtlCol="0">
            <a:spAutoFit/>
          </a:bodyPr>
          <a:lstStyle/>
          <a:p>
            <a:r>
              <a:rPr lang="en-US" sz="900">
                <a:hlinkClick r:id="rId8" tooltip="https://policyoptions.irpp.org/magazines/may-2021/transforming-long-term-care-starts-with-creating-a-national-insurance-program-for-it/"/>
              </a:rPr>
              <a:t>This Photo</a:t>
            </a:r>
            <a:r>
              <a:rPr lang="en-US" sz="900"/>
              <a:t> by Unknown Author is licensed under </a:t>
            </a:r>
            <a:r>
              <a:rPr lang="en-US" sz="900">
                <a:hlinkClick r:id="rId9" tooltip="https://creativecommons.org/licenses/by-nd/3.0/"/>
              </a:rPr>
              <a:t>CC BY-ND</a:t>
            </a:r>
            <a:endParaRPr lang="en-US" sz="9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linds(horizontal)">
                                      <p:cBhvr>
                                        <p:cTn id="7" dur="1000"/>
                                        <p:tgtEl>
                                          <p:spTgt spid="8195">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195">
                                            <p:txEl>
                                              <p:pRg st="1" end="1"/>
                                            </p:txEl>
                                          </p:spTgt>
                                        </p:tgtEl>
                                        <p:attrNameLst>
                                          <p:attrName>style.visibility</p:attrName>
                                        </p:attrNameLst>
                                      </p:cBhvr>
                                      <p:to>
                                        <p:strVal val="visible"/>
                                      </p:to>
                                    </p:set>
                                    <p:animEffect transition="in" filter="blinds(horizontal)">
                                      <p:cBhvr>
                                        <p:cTn id="10" dur="1000"/>
                                        <p:tgtEl>
                                          <p:spTgt spid="8195">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animEffect transition="in" filter="blinds(horizontal)">
                                      <p:cBhvr>
                                        <p:cTn id="13" dur="1000"/>
                                        <p:tgtEl>
                                          <p:spTgt spid="819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195">
                                            <p:txEl>
                                              <p:pRg st="3" end="3"/>
                                            </p:txEl>
                                          </p:spTgt>
                                        </p:tgtEl>
                                        <p:attrNameLst>
                                          <p:attrName>style.visibility</p:attrName>
                                        </p:attrNameLst>
                                      </p:cBhvr>
                                      <p:to>
                                        <p:strVal val="visible"/>
                                      </p:to>
                                    </p:set>
                                    <p:animEffect transition="in" filter="blinds(horizontal)">
                                      <p:cBhvr>
                                        <p:cTn id="18" dur="1000"/>
                                        <p:tgtEl>
                                          <p:spTgt spid="819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195">
                                            <p:txEl>
                                              <p:pRg st="4" end="4"/>
                                            </p:txEl>
                                          </p:spTgt>
                                        </p:tgtEl>
                                        <p:attrNameLst>
                                          <p:attrName>style.visibility</p:attrName>
                                        </p:attrNameLst>
                                      </p:cBhvr>
                                      <p:to>
                                        <p:strVal val="visible"/>
                                      </p:to>
                                    </p:set>
                                    <p:animEffect transition="in" filter="blinds(horizontal)">
                                      <p:cBhvr>
                                        <p:cTn id="23" dur="1000"/>
                                        <p:tgtEl>
                                          <p:spTgt spid="819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8195">
                                            <p:txEl>
                                              <p:pRg st="5" end="5"/>
                                            </p:txEl>
                                          </p:spTgt>
                                        </p:tgtEl>
                                        <p:attrNameLst>
                                          <p:attrName>style.visibility</p:attrName>
                                        </p:attrNameLst>
                                      </p:cBhvr>
                                      <p:to>
                                        <p:strVal val="visible"/>
                                      </p:to>
                                    </p:set>
                                    <p:animEffect transition="in" filter="blinds(horizontal)">
                                      <p:cBhvr>
                                        <p:cTn id="28" dur="1000"/>
                                        <p:tgtEl>
                                          <p:spTgt spid="81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38200" y="365125"/>
            <a:ext cx="10515600" cy="915259"/>
          </a:xfrm>
        </p:spPr>
        <p:txBody>
          <a:bodyPr>
            <a:normAutofit/>
          </a:bodyPr>
          <a:lstStyle/>
          <a:p>
            <a:pPr eaLnBrk="1" hangingPunct="1"/>
            <a:r>
              <a:rPr lang="en-US" sz="4000"/>
              <a:t>Health Care Facilities</a:t>
            </a:r>
          </a:p>
        </p:txBody>
      </p:sp>
      <p:sp>
        <p:nvSpPr>
          <p:cNvPr id="9219" name="Rectangle 3"/>
          <p:cNvSpPr>
            <a:spLocks noGrp="1" noChangeArrowheads="1"/>
          </p:cNvSpPr>
          <p:nvPr>
            <p:ph type="body" idx="1"/>
          </p:nvPr>
        </p:nvSpPr>
        <p:spPr>
          <a:xfrm>
            <a:off x="838200" y="1403699"/>
            <a:ext cx="10515600" cy="4351338"/>
          </a:xfrm>
        </p:spPr>
        <p:txBody>
          <a:bodyPr/>
          <a:lstStyle/>
          <a:p>
            <a:pPr eaLnBrk="1" hangingPunct="1"/>
            <a:r>
              <a:rPr lang="en-US" sz="2400"/>
              <a:t>Mental Health Facilities</a:t>
            </a:r>
          </a:p>
          <a:p>
            <a:pPr eaLnBrk="1" hangingPunct="1"/>
            <a:r>
              <a:rPr lang="en-US" sz="2400"/>
              <a:t>Genetic Counseling Centers</a:t>
            </a:r>
          </a:p>
          <a:p>
            <a:r>
              <a:rPr lang="en-US" sz="2400"/>
              <a:t>Dental Offices</a:t>
            </a:r>
          </a:p>
          <a:p>
            <a:r>
              <a:rPr lang="en-US" sz="2400"/>
              <a:t>Clinics</a:t>
            </a:r>
          </a:p>
          <a:p>
            <a:r>
              <a:rPr lang="en-US" sz="2400"/>
              <a:t>Optical Centers</a:t>
            </a:r>
          </a:p>
          <a:p>
            <a:pPr eaLnBrk="1" hangingPunct="1"/>
            <a:r>
              <a:rPr lang="en-US" sz="2400"/>
              <a:t>Rehabilitation/Rehab</a:t>
            </a:r>
          </a:p>
          <a:p>
            <a:pPr lvl="1" eaLnBrk="1" hangingPunct="1"/>
            <a:r>
              <a:rPr lang="en-US" sz="2200"/>
              <a:t>Physical therapy</a:t>
            </a:r>
          </a:p>
          <a:p>
            <a:pPr lvl="1" eaLnBrk="1" hangingPunct="1"/>
            <a:r>
              <a:rPr lang="en-US" sz="2200"/>
              <a:t>Occupational therapy</a:t>
            </a:r>
          </a:p>
          <a:p>
            <a:pPr eaLnBrk="1" hangingPunct="1"/>
            <a:r>
              <a:rPr lang="en-US" sz="2400"/>
              <a:t>School Health Services</a:t>
            </a:r>
          </a:p>
        </p:txBody>
      </p:sp>
      <p:pic>
        <p:nvPicPr>
          <p:cNvPr id="9" name="Picture 8" descr="A young child sitting in a dentist chair&#10;&#10;Description automatically generated">
            <a:extLst>
              <a:ext uri="{FF2B5EF4-FFF2-40B4-BE49-F238E27FC236}">
                <a16:creationId xmlns:a16="http://schemas.microsoft.com/office/drawing/2014/main" id="{C857B3D5-4891-739D-8202-2EA2C3E30CC3}"/>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296912" y="488440"/>
            <a:ext cx="4056888" cy="2734343"/>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6C22B223-9D64-FAA4-13EB-AFC7D0B24934}"/>
              </a:ext>
            </a:extLst>
          </p:cNvPr>
          <p:cNvSpPr txBox="1"/>
          <p:nvPr/>
        </p:nvSpPr>
        <p:spPr>
          <a:xfrm>
            <a:off x="7296911" y="3217819"/>
            <a:ext cx="4056888" cy="230832"/>
          </a:xfrm>
          <a:prstGeom prst="rect">
            <a:avLst/>
          </a:prstGeom>
          <a:noFill/>
        </p:spPr>
        <p:txBody>
          <a:bodyPr wrap="square" rtlCol="0">
            <a:spAutoFit/>
          </a:bodyPr>
          <a:lstStyle/>
          <a:p>
            <a:r>
              <a:rPr lang="en-US" sz="900">
                <a:hlinkClick r:id="rId5" tooltip="https://www.flickr.com/photos/61150757@N02/46340656484"/>
              </a:rPr>
              <a:t>This Photo</a:t>
            </a:r>
            <a:r>
              <a:rPr lang="en-US" sz="900"/>
              <a:t> by Unknown Author is licensed under </a:t>
            </a:r>
            <a:r>
              <a:rPr lang="en-US" sz="900">
                <a:hlinkClick r:id="rId6" tooltip="https://creativecommons.org/licenses/by/3.0/"/>
              </a:rPr>
              <a:t>CC BY</a:t>
            </a:r>
            <a:endParaRPr lang="en-US" sz="900"/>
          </a:p>
        </p:txBody>
      </p:sp>
      <p:pic>
        <p:nvPicPr>
          <p:cNvPr id="12" name="Picture 11" descr="A person using an electronic device to check the throat of a child&#10;&#10;Description automatically generated">
            <a:extLst>
              <a:ext uri="{FF2B5EF4-FFF2-40B4-BE49-F238E27FC236}">
                <a16:creationId xmlns:a16="http://schemas.microsoft.com/office/drawing/2014/main" id="{4313847F-890F-A83F-5F2A-9F84DCDDC554}"/>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8273676" y="3457307"/>
            <a:ext cx="2542271" cy="2940560"/>
          </a:xfrm>
          <a:prstGeom prst="rect">
            <a:avLst/>
          </a:prstGeom>
          <a:ln>
            <a:noFill/>
          </a:ln>
          <a:effectLst>
            <a:outerShdw blurRad="292100" dist="139700" dir="2700000" algn="tl" rotWithShape="0">
              <a:srgbClr val="333333">
                <a:alpha val="65000"/>
              </a:srgbClr>
            </a:outerShdw>
          </a:effectLst>
        </p:spPr>
      </p:pic>
      <p:sp>
        <p:nvSpPr>
          <p:cNvPr id="13" name="TextBox 12">
            <a:extLst>
              <a:ext uri="{FF2B5EF4-FFF2-40B4-BE49-F238E27FC236}">
                <a16:creationId xmlns:a16="http://schemas.microsoft.com/office/drawing/2014/main" id="{4CEBEBB0-77B8-29E0-D8AF-7429C93B8EFD}"/>
              </a:ext>
            </a:extLst>
          </p:cNvPr>
          <p:cNvSpPr txBox="1"/>
          <p:nvPr/>
        </p:nvSpPr>
        <p:spPr>
          <a:xfrm>
            <a:off x="8192075" y="6352872"/>
            <a:ext cx="2266561" cy="369332"/>
          </a:xfrm>
          <a:prstGeom prst="rect">
            <a:avLst/>
          </a:prstGeom>
          <a:noFill/>
        </p:spPr>
        <p:txBody>
          <a:bodyPr wrap="square" rtlCol="0">
            <a:spAutoFit/>
          </a:bodyPr>
          <a:lstStyle/>
          <a:p>
            <a:r>
              <a:rPr lang="en-US" sz="900">
                <a:hlinkClick r:id="rId8" tooltip="https://www.calhealthreport.org/2011/12/14/school-nurses-stretched-thin-focus-on-critical-care/"/>
              </a:rPr>
              <a:t>This Photo</a:t>
            </a:r>
            <a:r>
              <a:rPr lang="en-US" sz="900"/>
              <a:t> by Unknown Author is licensed under </a:t>
            </a:r>
            <a:r>
              <a:rPr lang="en-US" sz="900">
                <a:hlinkClick r:id="rId9" tooltip="https://creativecommons.org/licenses/by-nd/3.0/"/>
              </a:rPr>
              <a:t>CC BY-ND</a:t>
            </a:r>
            <a:endParaRPr lang="en-US" sz="9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linds(horizontal)">
                                      <p:cBhvr>
                                        <p:cTn id="7" dur="5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linds(horizontal)">
                                      <p:cBhvr>
                                        <p:cTn id="12" dur="500"/>
                                        <p:tgtEl>
                                          <p:spTgt spid="92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linds(horizontal)">
                                      <p:cBhvr>
                                        <p:cTn id="17" dur="500"/>
                                        <p:tgtEl>
                                          <p:spTgt spid="92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linds(horizontal)">
                                      <p:cBhvr>
                                        <p:cTn id="22" dur="500"/>
                                        <p:tgtEl>
                                          <p:spTgt spid="92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blinds(horizontal)">
                                      <p:cBhvr>
                                        <p:cTn id="27" dur="500"/>
                                        <p:tgtEl>
                                          <p:spTgt spid="92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219">
                                            <p:txEl>
                                              <p:pRg st="5" end="5"/>
                                            </p:txEl>
                                          </p:spTgt>
                                        </p:tgtEl>
                                        <p:attrNameLst>
                                          <p:attrName>style.visibility</p:attrName>
                                        </p:attrNameLst>
                                      </p:cBhvr>
                                      <p:to>
                                        <p:strVal val="visible"/>
                                      </p:to>
                                    </p:set>
                                    <p:animEffect transition="in" filter="blinds(horizontal)">
                                      <p:cBhvr>
                                        <p:cTn id="32" dur="500"/>
                                        <p:tgtEl>
                                          <p:spTgt spid="9219">
                                            <p:txEl>
                                              <p:pRg st="5" end="5"/>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9219">
                                            <p:txEl>
                                              <p:pRg st="6" end="6"/>
                                            </p:txEl>
                                          </p:spTgt>
                                        </p:tgtEl>
                                        <p:attrNameLst>
                                          <p:attrName>style.visibility</p:attrName>
                                        </p:attrNameLst>
                                      </p:cBhvr>
                                      <p:to>
                                        <p:strVal val="visible"/>
                                      </p:to>
                                    </p:set>
                                    <p:animEffect transition="in" filter="blinds(horizontal)">
                                      <p:cBhvr>
                                        <p:cTn id="35" dur="500"/>
                                        <p:tgtEl>
                                          <p:spTgt spid="9219">
                                            <p:txEl>
                                              <p:pRg st="6" end="6"/>
                                            </p:txEl>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9219">
                                            <p:txEl>
                                              <p:pRg st="7" end="7"/>
                                            </p:txEl>
                                          </p:spTgt>
                                        </p:tgtEl>
                                        <p:attrNameLst>
                                          <p:attrName>style.visibility</p:attrName>
                                        </p:attrNameLst>
                                      </p:cBhvr>
                                      <p:to>
                                        <p:strVal val="visible"/>
                                      </p:to>
                                    </p:set>
                                    <p:animEffect transition="in" filter="blinds(horizontal)">
                                      <p:cBhvr>
                                        <p:cTn id="38" dur="500"/>
                                        <p:tgtEl>
                                          <p:spTgt spid="9219">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9219">
                                            <p:txEl>
                                              <p:pRg st="8" end="8"/>
                                            </p:txEl>
                                          </p:spTgt>
                                        </p:tgtEl>
                                        <p:attrNameLst>
                                          <p:attrName>style.visibility</p:attrName>
                                        </p:attrNameLst>
                                      </p:cBhvr>
                                      <p:to>
                                        <p:strVal val="visible"/>
                                      </p:to>
                                    </p:set>
                                    <p:animEffect transition="in" filter="blinds(horizontal)">
                                      <p:cBhvr>
                                        <p:cTn id="43" dur="500"/>
                                        <p:tgtEl>
                                          <p:spTgt spid="92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a:t>Entering and Advancing in Healthcare Careers</a:t>
            </a:r>
          </a:p>
        </p:txBody>
      </p:sp>
      <p:sp>
        <p:nvSpPr>
          <p:cNvPr id="3" name="Content Placeholder 2"/>
          <p:cNvSpPr>
            <a:spLocks noGrp="1"/>
          </p:cNvSpPr>
          <p:nvPr>
            <p:ph idx="1"/>
          </p:nvPr>
        </p:nvSpPr>
        <p:spPr>
          <a:xfrm>
            <a:off x="838200" y="1825625"/>
            <a:ext cx="6019800" cy="4351338"/>
          </a:xfrm>
        </p:spPr>
        <p:txBody>
          <a:bodyPr/>
          <a:lstStyle/>
          <a:p>
            <a:pPr marL="457200" lvl="0" indent="-457200">
              <a:buFont typeface="Arial" panose="020B0604020202020204" pitchFamily="34" charset="0"/>
              <a:buChar char="•"/>
            </a:pPr>
            <a:r>
              <a:rPr lang="en-US" b="0"/>
              <a:t>High School Courses</a:t>
            </a:r>
          </a:p>
          <a:p>
            <a:pPr marL="457200" lvl="0" indent="-457200">
              <a:buFont typeface="Arial" panose="020B0604020202020204" pitchFamily="34" charset="0"/>
              <a:buChar char="•"/>
            </a:pPr>
            <a:r>
              <a:rPr lang="en-US" b="0"/>
              <a:t>Technical and Community Colleges</a:t>
            </a:r>
          </a:p>
          <a:p>
            <a:pPr marL="457200" lvl="0" indent="-457200">
              <a:buFont typeface="Arial" panose="020B0604020202020204" pitchFamily="34" charset="0"/>
              <a:buChar char="•"/>
            </a:pPr>
            <a:r>
              <a:rPr lang="en-US" b="0"/>
              <a:t>Universities</a:t>
            </a:r>
          </a:p>
          <a:p>
            <a:endParaRPr lang="en-US"/>
          </a:p>
        </p:txBody>
      </p:sp>
      <p:pic>
        <p:nvPicPr>
          <p:cNvPr id="5" name="Picture 4" descr="A person in a hospital bed with a mannequin&#10;&#10;Description automatically generated">
            <a:extLst>
              <a:ext uri="{FF2B5EF4-FFF2-40B4-BE49-F238E27FC236}">
                <a16:creationId xmlns:a16="http://schemas.microsoft.com/office/drawing/2014/main" id="{D8537817-51F7-93A3-1AB6-2F34BCB08B7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858000" y="2090737"/>
            <a:ext cx="4762500" cy="26765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5660482E-9E1F-42CE-BD29-7019E8422CD2}"/>
              </a:ext>
            </a:extLst>
          </p:cNvPr>
          <p:cNvSpPr txBox="1"/>
          <p:nvPr/>
        </p:nvSpPr>
        <p:spPr>
          <a:xfrm>
            <a:off x="6858000" y="4767262"/>
            <a:ext cx="4762500" cy="230832"/>
          </a:xfrm>
          <a:prstGeom prst="rect">
            <a:avLst/>
          </a:prstGeom>
          <a:noFill/>
        </p:spPr>
        <p:txBody>
          <a:bodyPr wrap="square" rtlCol="0">
            <a:spAutoFit/>
          </a:bodyPr>
          <a:lstStyle/>
          <a:p>
            <a:r>
              <a:rPr lang="en-US" sz="900">
                <a:hlinkClick r:id="rId3" tooltip="https://en.wikipedia.org/wiki/Medical_simulation"/>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41694870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72440" y="365125"/>
            <a:ext cx="10515600" cy="1325563"/>
          </a:xfrm>
        </p:spPr>
        <p:txBody>
          <a:bodyPr>
            <a:normAutofit/>
          </a:bodyPr>
          <a:lstStyle/>
          <a:p>
            <a:pPr eaLnBrk="1" hangingPunct="1"/>
            <a:r>
              <a:rPr lang="en-US" sz="4000"/>
              <a:t>Lines of Authority and Chain of Command</a:t>
            </a:r>
          </a:p>
        </p:txBody>
      </p:sp>
      <p:sp>
        <p:nvSpPr>
          <p:cNvPr id="3" name="Content Placeholder 2"/>
          <p:cNvSpPr>
            <a:spLocks noGrp="1"/>
          </p:cNvSpPr>
          <p:nvPr>
            <p:ph idx="1"/>
          </p:nvPr>
        </p:nvSpPr>
        <p:spPr>
          <a:xfrm>
            <a:off x="472439" y="1690688"/>
            <a:ext cx="8402619" cy="4351338"/>
          </a:xfrm>
        </p:spPr>
        <p:txBody>
          <a:bodyPr>
            <a:normAutofit/>
          </a:bodyPr>
          <a:lstStyle/>
          <a:p>
            <a:pPr marL="342900" indent="-342900">
              <a:buFont typeface="Arial" panose="020B0604020202020204" pitchFamily="34" charset="0"/>
              <a:buChar char="•"/>
            </a:pPr>
            <a:r>
              <a:rPr lang="en-US" sz="2400" b="0"/>
              <a:t>Organizational Structure</a:t>
            </a:r>
          </a:p>
          <a:p>
            <a:pPr marL="1028700" lvl="1" indent="-342900"/>
            <a:r>
              <a:rPr lang="en-US" sz="2000"/>
              <a:t>Sample organizational chart for a nursing home (next slide)</a:t>
            </a:r>
            <a:endParaRPr lang="en-US" sz="2000" b="0"/>
          </a:p>
          <a:p>
            <a:pPr marL="342900" indent="-342900">
              <a:buFont typeface="Arial" panose="020B0604020202020204" pitchFamily="34" charset="0"/>
              <a:buChar char="•"/>
            </a:pPr>
            <a:r>
              <a:rPr lang="en-US" sz="2400" b="0"/>
              <a:t>Report to immediate supervisor</a:t>
            </a:r>
          </a:p>
          <a:p>
            <a:pPr marL="1028700" lvl="1" indent="-342900"/>
            <a:r>
              <a:rPr lang="en-US" sz="2000" b="0"/>
              <a:t>What to report and when</a:t>
            </a:r>
          </a:p>
          <a:p>
            <a:pPr marL="1028700" lvl="1" indent="-342900"/>
            <a:r>
              <a:rPr lang="en-US" sz="2000"/>
              <a:t>Follow chain of command</a:t>
            </a:r>
            <a:endParaRPr lang="en-US" sz="2000" b="0"/>
          </a:p>
          <a:p>
            <a:pPr marL="1314450" lvl="2" indent="-514350">
              <a:buFont typeface="Arial" charset="0"/>
              <a:buAutoNum type="arabicPeriod"/>
            </a:pPr>
            <a:endParaRPr lang="en-US"/>
          </a:p>
          <a:p>
            <a:pPr marL="1314450" lvl="2" indent="-514350">
              <a:buNone/>
            </a:pPr>
            <a:endParaRPr lang="en-US"/>
          </a:p>
        </p:txBody>
      </p:sp>
      <p:pic>
        <p:nvPicPr>
          <p:cNvPr id="4" name="Content Placeholder 3" descr="A lightbulb">
            <a:extLst>
              <a:ext uri="{FF2B5EF4-FFF2-40B4-BE49-F238E27FC236}">
                <a16:creationId xmlns:a16="http://schemas.microsoft.com/office/drawing/2014/main" id="{48CF301D-AB4E-982C-C7E2-550C0617B33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92904" y="364719"/>
            <a:ext cx="891813" cy="891813"/>
          </a:xfrm>
          <a:prstGeom prst="rect">
            <a:avLst/>
          </a:prstGeom>
        </p:spPr>
      </p:pic>
    </p:spTree>
    <p:custDataLst>
      <p:tags r:id="rId1"/>
    </p:custDataLst>
    <p:extLst>
      <p:ext uri="{BB962C8B-B14F-4D97-AF65-F5344CB8AC3E}">
        <p14:creationId xmlns:p14="http://schemas.microsoft.com/office/powerpoint/2010/main" val="2658537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1000"/>
                                        <p:tgtEl>
                                          <p:spTgt spid="3">
                                            <p:txEl>
                                              <p:pRg st="2" end="2"/>
                                            </p:txEl>
                                          </p:spTgt>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heckerboard(across)">
                                      <p:cBhvr>
                                        <p:cTn id="18" dur="1000"/>
                                        <p:tgtEl>
                                          <p:spTgt spid="3">
                                            <p:txEl>
                                              <p:pRg st="3" end="3"/>
                                            </p:txEl>
                                          </p:spTgt>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heckerboard(across)">
                                      <p:cBhvr>
                                        <p:cTn id="21"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E89AD-EB06-B882-0ACF-5C266D49A281}"/>
              </a:ext>
            </a:extLst>
          </p:cNvPr>
          <p:cNvSpPr>
            <a:spLocks noGrp="1"/>
          </p:cNvSpPr>
          <p:nvPr>
            <p:ph type="title"/>
          </p:nvPr>
        </p:nvSpPr>
        <p:spPr>
          <a:xfrm>
            <a:off x="838200" y="246791"/>
            <a:ext cx="10515600" cy="484729"/>
          </a:xfrm>
        </p:spPr>
        <p:txBody>
          <a:bodyPr>
            <a:normAutofit fontScale="90000"/>
          </a:bodyPr>
          <a:lstStyle/>
          <a:p>
            <a:pPr algn="ctr"/>
            <a:r>
              <a:rPr lang="en-US" sz="4000"/>
              <a:t>Sample Organizational Chart: Nursing Home</a:t>
            </a:r>
          </a:p>
        </p:txBody>
      </p:sp>
      <p:graphicFrame>
        <p:nvGraphicFramePr>
          <p:cNvPr id="4" name="Content Placeholder 3">
            <a:extLst>
              <a:ext uri="{FF2B5EF4-FFF2-40B4-BE49-F238E27FC236}">
                <a16:creationId xmlns:a16="http://schemas.microsoft.com/office/drawing/2014/main" id="{FCE3E56E-CFE7-7E3E-BA87-6EE13C9D69F9}"/>
              </a:ext>
            </a:extLst>
          </p:cNvPr>
          <p:cNvGraphicFramePr>
            <a:graphicFrameLocks noGrp="1"/>
          </p:cNvGraphicFramePr>
          <p:nvPr>
            <p:ph idx="1"/>
            <p:extLst>
              <p:ext uri="{D42A27DB-BD31-4B8C-83A1-F6EECF244321}">
                <p14:modId xmlns:p14="http://schemas.microsoft.com/office/powerpoint/2010/main" val="3135061942"/>
              </p:ext>
            </p:extLst>
          </p:nvPr>
        </p:nvGraphicFramePr>
        <p:xfrm>
          <a:off x="441063" y="925158"/>
          <a:ext cx="11650532" cy="56860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9" name="Content Placeholder 3" descr="A lightbulb">
            <a:extLst>
              <a:ext uri="{FF2B5EF4-FFF2-40B4-BE49-F238E27FC236}">
                <a16:creationId xmlns:a16="http://schemas.microsoft.com/office/drawing/2014/main" id="{E9AE6DDC-8673-451D-50D6-8BA6F498DD3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463018" y="-5395"/>
            <a:ext cx="891813" cy="891813"/>
          </a:xfrm>
          <a:prstGeom prst="rect">
            <a:avLst/>
          </a:prstGeom>
        </p:spPr>
      </p:pic>
    </p:spTree>
    <p:extLst>
      <p:ext uri="{BB962C8B-B14F-4D97-AF65-F5344CB8AC3E}">
        <p14:creationId xmlns:p14="http://schemas.microsoft.com/office/powerpoint/2010/main" val="37359664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0392" y="381000"/>
            <a:ext cx="8015287" cy="914400"/>
          </a:xfrm>
        </p:spPr>
        <p:txBody>
          <a:bodyPr wrap="square" anchor="ctr">
            <a:normAutofit/>
          </a:bodyPr>
          <a:lstStyle/>
          <a:p>
            <a:r>
              <a:rPr lang="en-US" sz="4000"/>
              <a:t>Categories of Facility Policies</a:t>
            </a:r>
          </a:p>
        </p:txBody>
      </p:sp>
      <p:sp>
        <p:nvSpPr>
          <p:cNvPr id="3" name="Content Placeholder 2"/>
          <p:cNvSpPr>
            <a:spLocks noGrp="1"/>
          </p:cNvSpPr>
          <p:nvPr>
            <p:ph sz="half" idx="1"/>
          </p:nvPr>
        </p:nvSpPr>
        <p:spPr>
          <a:xfrm>
            <a:off x="850392" y="1600200"/>
            <a:ext cx="7424928" cy="4419600"/>
          </a:xfrm>
        </p:spPr>
        <p:txBody>
          <a:bodyPr wrap="square" anchor="t">
            <a:normAutofit/>
          </a:bodyPr>
          <a:lstStyle/>
          <a:p>
            <a:pPr>
              <a:lnSpc>
                <a:spcPct val="90000"/>
              </a:lnSpc>
            </a:pPr>
            <a:r>
              <a:rPr lang="en-US"/>
              <a:t>Corporate policies</a:t>
            </a:r>
          </a:p>
          <a:p>
            <a:pPr>
              <a:lnSpc>
                <a:spcPct val="90000"/>
              </a:lnSpc>
            </a:pPr>
            <a:r>
              <a:rPr lang="en-US"/>
              <a:t>Safety policies</a:t>
            </a:r>
          </a:p>
          <a:p>
            <a:pPr>
              <a:lnSpc>
                <a:spcPct val="90000"/>
              </a:lnSpc>
            </a:pPr>
            <a:r>
              <a:rPr lang="en-US"/>
              <a:t>Human Resource Guidelines</a:t>
            </a:r>
          </a:p>
          <a:p>
            <a:pPr>
              <a:lnSpc>
                <a:spcPct val="90000"/>
              </a:lnSpc>
            </a:pPr>
            <a:r>
              <a:rPr lang="en-US"/>
              <a:t>Clinical procedures</a:t>
            </a:r>
          </a:p>
          <a:p>
            <a:pPr marL="0" indent="0">
              <a:lnSpc>
                <a:spcPct val="90000"/>
              </a:lnSpc>
              <a:buNone/>
            </a:pPr>
            <a:endParaRPr lang="en-US"/>
          </a:p>
          <a:p>
            <a:pPr marL="0" indent="0">
              <a:lnSpc>
                <a:spcPct val="90000"/>
              </a:lnSpc>
              <a:buNone/>
            </a:pPr>
            <a:r>
              <a:rPr lang="en-US"/>
              <a:t>Also have</a:t>
            </a:r>
          </a:p>
          <a:p>
            <a:pPr>
              <a:lnSpc>
                <a:spcPct val="90000"/>
              </a:lnSpc>
            </a:pPr>
            <a:r>
              <a:rPr lang="en-US"/>
              <a:t>Regulations by external agencies</a:t>
            </a:r>
          </a:p>
          <a:p>
            <a:pPr lvl="1">
              <a:lnSpc>
                <a:spcPct val="90000"/>
              </a:lnSpc>
            </a:pPr>
            <a:r>
              <a:rPr lang="en-US"/>
              <a:t>Example: Centers for Medicare &amp; Medicaid Services</a:t>
            </a:r>
          </a:p>
          <a:p>
            <a:pPr>
              <a:lnSpc>
                <a:spcPct val="90000"/>
              </a:lnSpc>
            </a:pPr>
            <a:r>
              <a:rPr lang="en-US"/>
              <a:t>Job descriptions</a:t>
            </a:r>
          </a:p>
          <a:p>
            <a:pPr>
              <a:lnSpc>
                <a:spcPct val="90000"/>
              </a:lnSpc>
            </a:pPr>
            <a:endParaRPr lang="en-US"/>
          </a:p>
        </p:txBody>
      </p:sp>
      <p:pic>
        <p:nvPicPr>
          <p:cNvPr id="4" name="Picture 3" descr="A close-up of a sign&#10;&#10;Description automatically generated">
            <a:extLst>
              <a:ext uri="{FF2B5EF4-FFF2-40B4-BE49-F238E27FC236}">
                <a16:creationId xmlns:a16="http://schemas.microsoft.com/office/drawing/2014/main" id="{19ED041B-5DBA-181E-D076-FD6FFFA858B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57297" y="1746504"/>
            <a:ext cx="4184311" cy="20634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B69FD7E1-DE1D-AC34-155D-9FA51ED9C249}"/>
              </a:ext>
            </a:extLst>
          </p:cNvPr>
          <p:cNvSpPr txBox="1"/>
          <p:nvPr/>
        </p:nvSpPr>
        <p:spPr>
          <a:xfrm>
            <a:off x="7157297" y="3810000"/>
            <a:ext cx="3418332" cy="230832"/>
          </a:xfrm>
          <a:prstGeom prst="rect">
            <a:avLst/>
          </a:prstGeom>
          <a:noFill/>
        </p:spPr>
        <p:txBody>
          <a:bodyPr wrap="square" rtlCol="0">
            <a:spAutoFit/>
          </a:bodyPr>
          <a:lstStyle/>
          <a:p>
            <a:r>
              <a:rPr lang="en-US" sz="900">
                <a:hlinkClick r:id="rId4" tooltip="https://pressbooks.bccampus.ca/esm1/chapter/chapter-1/"/>
              </a:rPr>
              <a:t>This Photo</a:t>
            </a:r>
            <a:r>
              <a:rPr lang="en-US" sz="900"/>
              <a:t> by Unknown Author is licensed under </a:t>
            </a:r>
            <a:r>
              <a:rPr lang="en-US" sz="900">
                <a:hlinkClick r:id="rId5" tooltip="https://creativecommons.org/licenses/by/3.0/"/>
              </a:rPr>
              <a:t>CC BY</a:t>
            </a:r>
            <a:endParaRPr lang="en-US" sz="900"/>
          </a:p>
        </p:txBody>
      </p:sp>
    </p:spTree>
    <p:custDataLst>
      <p:tags r:id="rId1"/>
    </p:custDataLst>
    <p:extLst>
      <p:ext uri="{BB962C8B-B14F-4D97-AF65-F5344CB8AC3E}">
        <p14:creationId xmlns:p14="http://schemas.microsoft.com/office/powerpoint/2010/main" val="24842717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normAutofit/>
          </a:bodyPr>
          <a:lstStyle/>
          <a:p>
            <a:r>
              <a:rPr lang="en-US" sz="4000"/>
              <a:t>Common Facility Policies</a:t>
            </a:r>
          </a:p>
        </p:txBody>
      </p:sp>
      <p:sp>
        <p:nvSpPr>
          <p:cNvPr id="21507" name="Content Placeholder 2"/>
          <p:cNvSpPr>
            <a:spLocks noGrp="1"/>
          </p:cNvSpPr>
          <p:nvPr>
            <p:ph idx="1"/>
          </p:nvPr>
        </p:nvSpPr>
        <p:spPr>
          <a:xfrm>
            <a:off x="838200" y="1825625"/>
            <a:ext cx="7592568" cy="4351338"/>
          </a:xfrm>
        </p:spPr>
        <p:txBody>
          <a:bodyPr>
            <a:normAutofit/>
          </a:bodyPr>
          <a:lstStyle/>
          <a:p>
            <a:r>
              <a:rPr lang="en-US" sz="2400"/>
              <a:t>Policy: </a:t>
            </a:r>
            <a:r>
              <a:rPr lang="en-US" sz="2400" b="0"/>
              <a:t>Rules that have been established</a:t>
            </a:r>
          </a:p>
          <a:p>
            <a:r>
              <a:rPr lang="en-US" sz="2400"/>
              <a:t>Procedure: </a:t>
            </a:r>
            <a:r>
              <a:rPr lang="en-US" sz="2400" b="0"/>
              <a:t>Specific steps for a task</a:t>
            </a:r>
          </a:p>
          <a:p>
            <a:r>
              <a:rPr lang="en-US" sz="2400"/>
              <a:t>Job Description: </a:t>
            </a:r>
            <a:r>
              <a:rPr lang="en-US" sz="2400" b="0"/>
              <a:t>VERY important</a:t>
            </a:r>
          </a:p>
          <a:p>
            <a:pPr marL="171450" indent="-457200">
              <a:buFont typeface="Arial" panose="020B0604020202020204" pitchFamily="34" charset="0"/>
              <a:buChar char="•"/>
            </a:pPr>
            <a:r>
              <a:rPr lang="en-US" sz="2200" b="0"/>
              <a:t>Outlines title and job requirements</a:t>
            </a:r>
          </a:p>
          <a:p>
            <a:pPr marL="171450" indent="-457200">
              <a:buFont typeface="Arial" panose="020B0604020202020204" pitchFamily="34" charset="0"/>
              <a:buChar char="•"/>
            </a:pPr>
            <a:r>
              <a:rPr lang="en-US" sz="2200" b="0"/>
              <a:t>Details work environment and expectations</a:t>
            </a:r>
          </a:p>
          <a:p>
            <a:pPr marL="857250" lvl="1" indent="-457200"/>
            <a:r>
              <a:rPr lang="en-US" sz="2200" b="0"/>
              <a:t>Example: </a:t>
            </a:r>
            <a:r>
              <a:rPr lang="en-US" sz="2200"/>
              <a:t>must be able to lift 50 </a:t>
            </a:r>
            <a:r>
              <a:rPr lang="en-US" sz="2200" err="1"/>
              <a:t>lbs</a:t>
            </a:r>
            <a:r>
              <a:rPr lang="en-US" sz="2200"/>
              <a:t>, stand 75% of the day</a:t>
            </a:r>
          </a:p>
          <a:p>
            <a:pPr marL="171450" indent="-457200">
              <a:buFont typeface="Arial" panose="020B0604020202020204" pitchFamily="34" charset="0"/>
              <a:buChar char="•"/>
            </a:pPr>
            <a:r>
              <a:rPr lang="en-US" sz="2200" b="0"/>
              <a:t>Lists job responsibilities</a:t>
            </a:r>
          </a:p>
          <a:p>
            <a:pPr marL="857250" lvl="1" indent="-457200"/>
            <a:r>
              <a:rPr lang="en-US" sz="2200"/>
              <a:t>Important to know</a:t>
            </a:r>
            <a:r>
              <a:rPr lang="en-US" sz="2200" b="0"/>
              <a:t> what is within your scope of practice</a:t>
            </a:r>
          </a:p>
          <a:p>
            <a:pPr marL="857250" lvl="1" indent="-457200">
              <a:buNone/>
            </a:pPr>
            <a:r>
              <a:rPr lang="en-US" sz="2200"/>
              <a:t>		      </a:t>
            </a:r>
          </a:p>
          <a:p>
            <a:pPr marL="1257300" lvl="2" indent="-457200">
              <a:buFont typeface="Wingdings" pitchFamily="2" charset="2"/>
              <a:buAutoNum type="alphaUcPeriod"/>
            </a:pPr>
            <a:endParaRPr lang="en-US" sz="1600"/>
          </a:p>
        </p:txBody>
      </p:sp>
      <p:pic>
        <p:nvPicPr>
          <p:cNvPr id="3" name="Content Placeholder 3" descr="A lightbulb">
            <a:extLst>
              <a:ext uri="{FF2B5EF4-FFF2-40B4-BE49-F238E27FC236}">
                <a16:creationId xmlns:a16="http://schemas.microsoft.com/office/drawing/2014/main" id="{1F2ADD05-19C5-1055-6091-3CC83FB7F7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80875" y="364719"/>
            <a:ext cx="891813" cy="891813"/>
          </a:xfrm>
          <a:prstGeom prst="rect">
            <a:avLst/>
          </a:prstGeom>
        </p:spPr>
      </p:pic>
    </p:spTree>
    <p:custDataLst>
      <p:tags r:id="rId1"/>
    </p:custDataLst>
    <p:extLst>
      <p:ext uri="{BB962C8B-B14F-4D97-AF65-F5344CB8AC3E}">
        <p14:creationId xmlns:p14="http://schemas.microsoft.com/office/powerpoint/2010/main" val="210684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blinds(horizontal)">
                                      <p:cBhvr>
                                        <p:cTn id="7" dur="1000"/>
                                        <p:tgtEl>
                                          <p:spTgt spid="215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blinds(horizontal)">
                                      <p:cBhvr>
                                        <p:cTn id="12" dur="1000"/>
                                        <p:tgtEl>
                                          <p:spTgt spid="215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07">
                                            <p:txEl>
                                              <p:pRg st="2" end="2"/>
                                            </p:txEl>
                                          </p:spTgt>
                                        </p:tgtEl>
                                        <p:attrNameLst>
                                          <p:attrName>style.visibility</p:attrName>
                                        </p:attrNameLst>
                                      </p:cBhvr>
                                      <p:to>
                                        <p:strVal val="visible"/>
                                      </p:to>
                                    </p:set>
                                    <p:animEffect transition="in" filter="blinds(horizontal)">
                                      <p:cBhvr>
                                        <p:cTn id="17" dur="1000"/>
                                        <p:tgtEl>
                                          <p:spTgt spid="215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507">
                                            <p:txEl>
                                              <p:pRg st="3" end="3"/>
                                            </p:txEl>
                                          </p:spTgt>
                                        </p:tgtEl>
                                        <p:attrNameLst>
                                          <p:attrName>style.visibility</p:attrName>
                                        </p:attrNameLst>
                                      </p:cBhvr>
                                      <p:to>
                                        <p:strVal val="visible"/>
                                      </p:to>
                                    </p:set>
                                    <p:animEffect transition="in" filter="blinds(horizontal)">
                                      <p:cBhvr>
                                        <p:cTn id="22" dur="1000"/>
                                        <p:tgtEl>
                                          <p:spTgt spid="2150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507">
                                            <p:txEl>
                                              <p:pRg st="4" end="4"/>
                                            </p:txEl>
                                          </p:spTgt>
                                        </p:tgtEl>
                                        <p:attrNameLst>
                                          <p:attrName>style.visibility</p:attrName>
                                        </p:attrNameLst>
                                      </p:cBhvr>
                                      <p:to>
                                        <p:strVal val="visible"/>
                                      </p:to>
                                    </p:set>
                                    <p:animEffect transition="in" filter="blinds(horizontal)">
                                      <p:cBhvr>
                                        <p:cTn id="27" dur="1000"/>
                                        <p:tgtEl>
                                          <p:spTgt spid="21507">
                                            <p:txEl>
                                              <p:pRg st="4" end="4"/>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1507">
                                            <p:txEl>
                                              <p:pRg st="5" end="5"/>
                                            </p:txEl>
                                          </p:spTgt>
                                        </p:tgtEl>
                                        <p:attrNameLst>
                                          <p:attrName>style.visibility</p:attrName>
                                        </p:attrNameLst>
                                      </p:cBhvr>
                                      <p:to>
                                        <p:strVal val="visible"/>
                                      </p:to>
                                    </p:set>
                                    <p:animEffect transition="in" filter="blinds(horizontal)">
                                      <p:cBhvr>
                                        <p:cTn id="30" dur="1000"/>
                                        <p:tgtEl>
                                          <p:spTgt spid="21507">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1507">
                                            <p:txEl>
                                              <p:pRg st="6" end="6"/>
                                            </p:txEl>
                                          </p:spTgt>
                                        </p:tgtEl>
                                        <p:attrNameLst>
                                          <p:attrName>style.visibility</p:attrName>
                                        </p:attrNameLst>
                                      </p:cBhvr>
                                      <p:to>
                                        <p:strVal val="visible"/>
                                      </p:to>
                                    </p:set>
                                    <p:animEffect transition="in" filter="blinds(horizontal)">
                                      <p:cBhvr>
                                        <p:cTn id="35" dur="1000"/>
                                        <p:tgtEl>
                                          <p:spTgt spid="21507">
                                            <p:txEl>
                                              <p:pRg st="6" end="6"/>
                                            </p:txEl>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1507">
                                            <p:txEl>
                                              <p:pRg st="7" end="7"/>
                                            </p:txEl>
                                          </p:spTgt>
                                        </p:tgtEl>
                                        <p:attrNameLst>
                                          <p:attrName>style.visibility</p:attrName>
                                        </p:attrNameLst>
                                      </p:cBhvr>
                                      <p:to>
                                        <p:strVal val="visible"/>
                                      </p:to>
                                    </p:set>
                                    <p:animEffect transition="in" filter="blinds(horizontal)">
                                      <p:cBhvr>
                                        <p:cTn id="38" dur="1000"/>
                                        <p:tgtEl>
                                          <p:spTgt spid="21507">
                                            <p:txEl>
                                              <p:pRg st="7" end="7"/>
                                            </p:txEl>
                                          </p:spTgt>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1507">
                                            <p:txEl>
                                              <p:pRg st="8" end="8"/>
                                            </p:txEl>
                                          </p:spTgt>
                                        </p:tgtEl>
                                        <p:attrNameLst>
                                          <p:attrName>style.visibility</p:attrName>
                                        </p:attrNameLst>
                                      </p:cBhvr>
                                      <p:to>
                                        <p:strVal val="visible"/>
                                      </p:to>
                                    </p:set>
                                    <p:animEffect transition="in" filter="blinds(horizontal)">
                                      <p:cBhvr>
                                        <p:cTn id="41" dur="1000"/>
                                        <p:tgtEl>
                                          <p:spTgt spid="2150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Competency 7</a:t>
            </a:r>
          </a:p>
        </p:txBody>
      </p:sp>
      <p:sp>
        <p:nvSpPr>
          <p:cNvPr id="3" name="Content Placeholder 2"/>
          <p:cNvSpPr>
            <a:spLocks noGrp="1"/>
          </p:cNvSpPr>
          <p:nvPr>
            <p:ph idx="1"/>
          </p:nvPr>
        </p:nvSpPr>
        <p:spPr/>
        <p:txBody>
          <a:bodyPr vert="horz" lIns="91440" tIns="45720" rIns="91440" bIns="45720" rtlCol="0" anchor="t">
            <a:normAutofit/>
          </a:bodyPr>
          <a:lstStyle/>
          <a:p>
            <a:r>
              <a:rPr lang="en-US"/>
              <a:t>Describe the different health care delivery systems</a:t>
            </a:r>
          </a:p>
          <a:p>
            <a:pPr marL="457200" indent="-457200">
              <a:buFont typeface="Arial" panose="020B0604020202020204" pitchFamily="34" charset="0"/>
              <a:buChar char="•"/>
            </a:pPr>
            <a:r>
              <a:rPr lang="en-US" b="0"/>
              <a:t>Compare public vs. private delivery of healthcare.</a:t>
            </a:r>
            <a:endParaRPr lang="en-US" b="0">
              <a:cs typeface="Calibri"/>
            </a:endParaRPr>
          </a:p>
          <a:p>
            <a:pPr marL="457200" indent="-457200">
              <a:buFont typeface="Arial" panose="020B0604020202020204" pitchFamily="34" charset="0"/>
              <a:buChar char="•"/>
            </a:pPr>
            <a:r>
              <a:rPr lang="en-US" b="0"/>
              <a:t>Discuss private vs. government delivery of healthcare.</a:t>
            </a:r>
            <a:endParaRPr lang="en-US" b="0">
              <a:cs typeface="Calibri"/>
            </a:endParaRPr>
          </a:p>
          <a:p>
            <a:pPr marL="457200" indent="-457200">
              <a:buFont typeface="Arial" panose="020B0604020202020204" pitchFamily="34" charset="0"/>
              <a:buChar char="•"/>
            </a:pPr>
            <a:r>
              <a:rPr lang="en-US" b="0"/>
              <a:t>Explain non-profit delivery system.</a:t>
            </a:r>
            <a:endParaRPr lang="en-US" b="0">
              <a:cs typeface="Calibri"/>
            </a:endParaRPr>
          </a:p>
          <a:p>
            <a:pPr marL="457200" indent="-457200">
              <a:buFont typeface="Arial" panose="020B0604020202020204" pitchFamily="34" charset="0"/>
              <a:buChar char="•"/>
            </a:pPr>
            <a:r>
              <a:rPr lang="en-US" b="0"/>
              <a:t>Explain different insurance and common methods of payment.</a:t>
            </a:r>
          </a:p>
          <a:p>
            <a:endParaRPr lang="en-US"/>
          </a:p>
        </p:txBody>
      </p:sp>
      <p:pic>
        <p:nvPicPr>
          <p:cNvPr id="4" name="Picture 3" descr="A water droplet falling into a heart shape&#10;&#10;Description automatically generated">
            <a:extLst>
              <a:ext uri="{FF2B5EF4-FFF2-40B4-BE49-F238E27FC236}">
                <a16:creationId xmlns:a16="http://schemas.microsoft.com/office/drawing/2014/main" id="{04F0A5B7-586A-83FB-D570-239A45E43096}"/>
              </a:ext>
            </a:extLst>
          </p:cNvPr>
          <p:cNvPicPr>
            <a:picLocks noChangeAspect="1"/>
          </p:cNvPicPr>
          <p:nvPr/>
        </p:nvPicPr>
        <p:blipFill>
          <a:blip r:embed="rId3">
            <a:alphaModFix amt="12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4AB53944-9462-A4CF-AAF2-5F1D0DECCFE4}"/>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4"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2061909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z="3200"/>
              <a:t>Health Care Systems: 19</a:t>
            </a:r>
            <a:r>
              <a:rPr lang="en-US" sz="3200" baseline="30000"/>
              <a:t>th</a:t>
            </a:r>
            <a:r>
              <a:rPr lang="en-US" sz="3200"/>
              <a:t> Century Highlights</a:t>
            </a:r>
            <a:br>
              <a:rPr lang="en-US" sz="3200"/>
            </a:br>
            <a:endParaRPr lang="en-US" sz="3200"/>
          </a:p>
        </p:txBody>
      </p:sp>
      <p:sp>
        <p:nvSpPr>
          <p:cNvPr id="12291" name="Rectangle 3"/>
          <p:cNvSpPr>
            <a:spLocks noGrp="1" noChangeArrowheads="1"/>
          </p:cNvSpPr>
          <p:nvPr>
            <p:ph type="body" idx="1"/>
          </p:nvPr>
        </p:nvSpPr>
        <p:spPr>
          <a:xfrm>
            <a:off x="838200" y="1307689"/>
            <a:ext cx="6493420" cy="5185186"/>
          </a:xfrm>
        </p:spPr>
        <p:txBody>
          <a:bodyPr>
            <a:normAutofit/>
          </a:bodyPr>
          <a:lstStyle/>
          <a:p>
            <a:pPr marL="457200" indent="-457200">
              <a:buFont typeface="Arial" panose="020B0604020202020204" pitchFamily="34" charset="0"/>
              <a:buChar char="•"/>
            </a:pPr>
            <a:r>
              <a:rPr lang="en-US" sz="2400" b="0"/>
              <a:t>1</a:t>
            </a:r>
            <a:r>
              <a:rPr lang="en-US" sz="2400" b="0" baseline="30000"/>
              <a:t>st</a:t>
            </a:r>
            <a:r>
              <a:rPr lang="en-US" sz="2400" b="0"/>
              <a:t> successful blood transfusion – 1818</a:t>
            </a:r>
          </a:p>
          <a:p>
            <a:pPr marL="457200" indent="-457200">
              <a:buFont typeface="Arial" panose="020B0604020202020204" pitchFamily="34" charset="0"/>
              <a:buChar char="•"/>
            </a:pPr>
            <a:r>
              <a:rPr lang="en-US" sz="2400" b="0"/>
              <a:t>1</a:t>
            </a:r>
            <a:r>
              <a:rPr lang="en-US" sz="2400" b="0" baseline="30000"/>
              <a:t>st</a:t>
            </a:r>
            <a:r>
              <a:rPr lang="en-US" sz="2400" b="0"/>
              <a:t> training program for nurses – 1836</a:t>
            </a:r>
          </a:p>
          <a:p>
            <a:pPr marL="457200" indent="-457200">
              <a:buFont typeface="Arial" panose="020B0604020202020204" pitchFamily="34" charset="0"/>
              <a:buChar char="•"/>
            </a:pPr>
            <a:r>
              <a:rPr lang="en-US" sz="2400" b="0"/>
              <a:t>American dentist began using ether – 1846</a:t>
            </a:r>
          </a:p>
          <a:p>
            <a:pPr marL="457200" indent="-457200">
              <a:buFont typeface="Arial" panose="020B0604020202020204" pitchFamily="34" charset="0"/>
              <a:buChar char="•"/>
            </a:pPr>
            <a:r>
              <a:rPr lang="en-US" sz="2400" b="0"/>
              <a:t>1</a:t>
            </a:r>
            <a:r>
              <a:rPr lang="en-US" sz="2400" b="0" baseline="30000"/>
              <a:t>st</a:t>
            </a:r>
            <a:r>
              <a:rPr lang="en-US" sz="2400" b="0"/>
              <a:t> female doctor – 1849</a:t>
            </a:r>
          </a:p>
          <a:p>
            <a:pPr marL="457200" indent="-457200">
              <a:buFont typeface="Arial" panose="020B0604020202020204" pitchFamily="34" charset="0"/>
              <a:buChar char="•"/>
            </a:pPr>
            <a:r>
              <a:rPr lang="en-US" sz="2400" b="0"/>
              <a:t>International Red Cross was founded – 1863 </a:t>
            </a:r>
          </a:p>
          <a:p>
            <a:pPr marL="457200" indent="-457200">
              <a:buFont typeface="Arial" panose="020B0604020202020204" pitchFamily="34" charset="0"/>
              <a:buChar char="•"/>
            </a:pPr>
            <a:r>
              <a:rPr lang="en-US" sz="2400" b="0"/>
              <a:t>Started using disinfectants &amp; antiseptics during surgery - 1865</a:t>
            </a:r>
          </a:p>
          <a:p>
            <a:pPr marL="457200" indent="-457200">
              <a:buFont typeface="Arial" panose="020B0604020202020204" pitchFamily="34" charset="0"/>
              <a:buChar char="•"/>
            </a:pPr>
            <a:r>
              <a:rPr lang="en-US" sz="2400" b="0"/>
              <a:t>American Red Cross founded – 1881</a:t>
            </a:r>
          </a:p>
          <a:p>
            <a:pPr marL="457200" indent="-457200">
              <a:buFont typeface="Arial" panose="020B0604020202020204" pitchFamily="34" charset="0"/>
              <a:buChar char="•"/>
            </a:pPr>
            <a:r>
              <a:rPr lang="en-US" sz="2400" b="0"/>
              <a:t>Viruses were discovered – 1892</a:t>
            </a:r>
          </a:p>
          <a:p>
            <a:pPr marL="457200" indent="-457200">
              <a:buFont typeface="Arial" panose="020B0604020202020204" pitchFamily="34" charset="0"/>
              <a:buChar char="•"/>
            </a:pPr>
            <a:r>
              <a:rPr lang="en-US" sz="2400" b="0"/>
              <a:t>X-rays were discovered – 1895</a:t>
            </a:r>
          </a:p>
          <a:p>
            <a:pPr marL="457200" indent="-457200">
              <a:buFont typeface="Arial" panose="020B0604020202020204" pitchFamily="34" charset="0"/>
              <a:buChar char="•"/>
            </a:pPr>
            <a:r>
              <a:rPr lang="en-US" sz="2400" b="0"/>
              <a:t>Average life span 40-60 years</a:t>
            </a:r>
          </a:p>
          <a:p>
            <a:pPr lvl="1" eaLnBrk="1" hangingPunct="1"/>
            <a:endParaRPr lang="en-US" sz="2000"/>
          </a:p>
        </p:txBody>
      </p:sp>
      <p:pic>
        <p:nvPicPr>
          <p:cNvPr id="7" name="Picture 6" descr="A group of people in white aprons&#10;&#10;Description automatically generated">
            <a:extLst>
              <a:ext uri="{FF2B5EF4-FFF2-40B4-BE49-F238E27FC236}">
                <a16:creationId xmlns:a16="http://schemas.microsoft.com/office/drawing/2014/main" id="{192A308B-EEAE-FD25-017F-51D750A01C7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331620" y="1690688"/>
            <a:ext cx="4167204" cy="33420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a:extLst>
              <a:ext uri="{FF2B5EF4-FFF2-40B4-BE49-F238E27FC236}">
                <a16:creationId xmlns:a16="http://schemas.microsoft.com/office/drawing/2014/main" id="{5F988C89-D350-F0ED-8190-5CE326727398}"/>
              </a:ext>
            </a:extLst>
          </p:cNvPr>
          <p:cNvSpPr txBox="1"/>
          <p:nvPr/>
        </p:nvSpPr>
        <p:spPr>
          <a:xfrm>
            <a:off x="7331620" y="5032786"/>
            <a:ext cx="3300506" cy="230832"/>
          </a:xfrm>
          <a:prstGeom prst="rect">
            <a:avLst/>
          </a:prstGeom>
          <a:noFill/>
        </p:spPr>
        <p:txBody>
          <a:bodyPr wrap="square" rtlCol="0">
            <a:spAutoFit/>
          </a:bodyPr>
          <a:lstStyle/>
          <a:p>
            <a:r>
              <a:rPr lang="en-US" sz="900">
                <a:hlinkClick r:id="rId5" tooltip="https://www.flickr.com/photos/royalfreearchives/6797454863/"/>
              </a:rPr>
              <a:t>This Photo</a:t>
            </a:r>
            <a:r>
              <a:rPr lang="en-US" sz="900"/>
              <a:t> by Unknown Author is licensed under </a:t>
            </a:r>
            <a:r>
              <a:rPr lang="en-US" sz="900">
                <a:hlinkClick r:id="rId6" tooltip="https://creativecommons.org/licenses/by-nc/3.0/"/>
              </a:rPr>
              <a:t>CC BY-NC</a:t>
            </a:r>
            <a:endParaRPr lang="en-US" sz="900"/>
          </a:p>
        </p:txBody>
      </p:sp>
      <p:pic>
        <p:nvPicPr>
          <p:cNvPr id="9" name="Graphic 8" descr="Diving outline">
            <a:extLst>
              <a:ext uri="{FF2B5EF4-FFF2-40B4-BE49-F238E27FC236}">
                <a16:creationId xmlns:a16="http://schemas.microsoft.com/office/drawing/2014/main" id="{A967B9FC-D5AF-34CA-A12F-9ACAA62252A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277600" y="113506"/>
            <a:ext cx="914400" cy="914400"/>
          </a:xfrm>
          <a:prstGeom prst="rect">
            <a:avLst/>
          </a:prstGeom>
        </p:spPr>
      </p:pic>
    </p:spTree>
    <p:custDataLst>
      <p:tags r:id="rId1"/>
    </p:custDataLst>
    <p:extLst>
      <p:ext uri="{BB962C8B-B14F-4D97-AF65-F5344CB8AC3E}">
        <p14:creationId xmlns:p14="http://schemas.microsoft.com/office/powerpoint/2010/main" val="148804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checkerboard(across)">
                                      <p:cBhvr>
                                        <p:cTn id="7" dur="10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checkerboard(across)">
                                      <p:cBhvr>
                                        <p:cTn id="12" dur="1000"/>
                                        <p:tgtEl>
                                          <p:spTgt spid="12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checkerboard(across)">
                                      <p:cBhvr>
                                        <p:cTn id="17" dur="1000"/>
                                        <p:tgtEl>
                                          <p:spTgt spid="12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291">
                                            <p:txEl>
                                              <p:pRg st="3" end="3"/>
                                            </p:txEl>
                                          </p:spTgt>
                                        </p:tgtEl>
                                        <p:attrNameLst>
                                          <p:attrName>style.visibility</p:attrName>
                                        </p:attrNameLst>
                                      </p:cBhvr>
                                      <p:to>
                                        <p:strVal val="visible"/>
                                      </p:to>
                                    </p:set>
                                    <p:animEffect transition="in" filter="checkerboard(across)">
                                      <p:cBhvr>
                                        <p:cTn id="22" dur="1000"/>
                                        <p:tgtEl>
                                          <p:spTgt spid="122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2291">
                                            <p:txEl>
                                              <p:pRg st="4" end="4"/>
                                            </p:txEl>
                                          </p:spTgt>
                                        </p:tgtEl>
                                        <p:attrNameLst>
                                          <p:attrName>style.visibility</p:attrName>
                                        </p:attrNameLst>
                                      </p:cBhvr>
                                      <p:to>
                                        <p:strVal val="visible"/>
                                      </p:to>
                                    </p:set>
                                    <p:animEffect transition="in" filter="checkerboard(across)">
                                      <p:cBhvr>
                                        <p:cTn id="27" dur="1000"/>
                                        <p:tgtEl>
                                          <p:spTgt spid="122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2291">
                                            <p:txEl>
                                              <p:pRg st="5" end="5"/>
                                            </p:txEl>
                                          </p:spTgt>
                                        </p:tgtEl>
                                        <p:attrNameLst>
                                          <p:attrName>style.visibility</p:attrName>
                                        </p:attrNameLst>
                                      </p:cBhvr>
                                      <p:to>
                                        <p:strVal val="visible"/>
                                      </p:to>
                                    </p:set>
                                    <p:animEffect transition="in" filter="checkerboard(across)">
                                      <p:cBhvr>
                                        <p:cTn id="32" dur="1000"/>
                                        <p:tgtEl>
                                          <p:spTgt spid="122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2291">
                                            <p:txEl>
                                              <p:pRg st="6" end="6"/>
                                            </p:txEl>
                                          </p:spTgt>
                                        </p:tgtEl>
                                        <p:attrNameLst>
                                          <p:attrName>style.visibility</p:attrName>
                                        </p:attrNameLst>
                                      </p:cBhvr>
                                      <p:to>
                                        <p:strVal val="visible"/>
                                      </p:to>
                                    </p:set>
                                    <p:animEffect transition="in" filter="checkerboard(across)">
                                      <p:cBhvr>
                                        <p:cTn id="37" dur="1000"/>
                                        <p:tgtEl>
                                          <p:spTgt spid="1229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2291">
                                            <p:txEl>
                                              <p:pRg st="7" end="7"/>
                                            </p:txEl>
                                          </p:spTgt>
                                        </p:tgtEl>
                                        <p:attrNameLst>
                                          <p:attrName>style.visibility</p:attrName>
                                        </p:attrNameLst>
                                      </p:cBhvr>
                                      <p:to>
                                        <p:strVal val="visible"/>
                                      </p:to>
                                    </p:set>
                                    <p:animEffect transition="in" filter="checkerboard(across)">
                                      <p:cBhvr>
                                        <p:cTn id="42" dur="1000"/>
                                        <p:tgtEl>
                                          <p:spTgt spid="1229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2291">
                                            <p:txEl>
                                              <p:pRg st="8" end="8"/>
                                            </p:txEl>
                                          </p:spTgt>
                                        </p:tgtEl>
                                        <p:attrNameLst>
                                          <p:attrName>style.visibility</p:attrName>
                                        </p:attrNameLst>
                                      </p:cBhvr>
                                      <p:to>
                                        <p:strVal val="visible"/>
                                      </p:to>
                                    </p:set>
                                    <p:animEffect transition="in" filter="checkerboard(across)">
                                      <p:cBhvr>
                                        <p:cTn id="47" dur="1000"/>
                                        <p:tgtEl>
                                          <p:spTgt spid="1229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2291">
                                            <p:txEl>
                                              <p:pRg st="9" end="9"/>
                                            </p:txEl>
                                          </p:spTgt>
                                        </p:tgtEl>
                                        <p:attrNameLst>
                                          <p:attrName>style.visibility</p:attrName>
                                        </p:attrNameLst>
                                      </p:cBhvr>
                                      <p:to>
                                        <p:strVal val="visible"/>
                                      </p:to>
                                    </p:set>
                                    <p:animEffect transition="in" filter="checkerboard(across)">
                                      <p:cBhvr>
                                        <p:cTn id="52" dur="1000"/>
                                        <p:tgtEl>
                                          <p:spTgt spid="1229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00412" y="992589"/>
            <a:ext cx="11420856" cy="5584695"/>
          </a:xfrm>
        </p:spPr>
        <p:txBody>
          <a:bodyPr vert="horz" lIns="91440" tIns="45720" rIns="91440" bIns="45720" rtlCol="0" anchor="t">
            <a:noAutofit/>
          </a:bodyPr>
          <a:lstStyle/>
          <a:p>
            <a:r>
              <a:rPr lang="en-US" sz="2200">
                <a:ea typeface="Calibri"/>
                <a:cs typeface="Calibri"/>
              </a:rPr>
              <a:t>Preauthorization:</a:t>
            </a:r>
            <a:r>
              <a:rPr lang="en-US" sz="2200" b="0">
                <a:ea typeface="Calibri"/>
                <a:cs typeface="Calibri"/>
              </a:rPr>
              <a:t> Approval from an insurance company prior to certain health care services</a:t>
            </a:r>
            <a:endParaRPr lang="en-US" sz="2200">
              <a:ea typeface="Calibri"/>
              <a:cs typeface="Calibri"/>
            </a:endParaRPr>
          </a:p>
          <a:p>
            <a:endParaRPr lang="en-US" sz="2000" b="0">
              <a:ea typeface="Calibri"/>
              <a:cs typeface="Calibri"/>
            </a:endParaRPr>
          </a:p>
          <a:p>
            <a:r>
              <a:rPr lang="en-US" sz="2200">
                <a:ea typeface="Calibri"/>
                <a:cs typeface="Calibri"/>
              </a:rPr>
              <a:t>Prepaid Plan:</a:t>
            </a:r>
            <a:r>
              <a:rPr lang="en-US" sz="2200" b="0">
                <a:ea typeface="Calibri"/>
                <a:cs typeface="Calibri"/>
              </a:rPr>
              <a:t> A contracted type of insurance plan in which health care providers are paid a specific amount to provide health care</a:t>
            </a:r>
          </a:p>
          <a:p>
            <a:endParaRPr lang="en-US" sz="2000" b="0">
              <a:ea typeface="Calibri"/>
              <a:cs typeface="Calibri"/>
            </a:endParaRPr>
          </a:p>
          <a:p>
            <a:r>
              <a:rPr lang="en-US" sz="2200"/>
              <a:t>Primary Care Provider: </a:t>
            </a:r>
            <a:r>
              <a:rPr lang="en-US" sz="2200" b="0"/>
              <a:t>A physician (M.D. – Medical Doctor or D.O. – Doctor of Osteopathic Medicine), nurse practitioner (NP), clinical nurse specialist (CNS), or physician assistant (PA), as allowed under state law, who provides, coordinates or helps a patient access a range of health care services</a:t>
            </a:r>
            <a:endParaRPr lang="en-US" sz="2200" b="0">
              <a:ea typeface="Calibri"/>
              <a:cs typeface="Calibri"/>
            </a:endParaRPr>
          </a:p>
          <a:p>
            <a:endParaRPr lang="en-US" sz="2000" b="0">
              <a:ea typeface="Calibri"/>
              <a:cs typeface="Calibri"/>
            </a:endParaRPr>
          </a:p>
          <a:p>
            <a:r>
              <a:rPr lang="en-US" sz="2200">
                <a:ea typeface="Calibri"/>
                <a:cs typeface="Calibri"/>
              </a:rPr>
              <a:t>Probationary Period: </a:t>
            </a:r>
            <a:r>
              <a:rPr lang="en-US" sz="2200" b="0">
                <a:ea typeface="Calibri"/>
                <a:cs typeface="Calibri"/>
              </a:rPr>
              <a:t>Typically, the first 60 to 90 days of employment that provides an opportunity for the employer and employee to access one another</a:t>
            </a:r>
          </a:p>
          <a:p>
            <a:endParaRPr lang="en-US" sz="2000" b="0">
              <a:ea typeface="Calibri"/>
              <a:cs typeface="Calibri"/>
            </a:endParaRPr>
          </a:p>
          <a:p>
            <a:r>
              <a:rPr lang="en-US" sz="2200">
                <a:ea typeface="Calibri"/>
                <a:cs typeface="Calibri"/>
              </a:rPr>
              <a:t>Problem Solving Process: </a:t>
            </a:r>
            <a:r>
              <a:rPr lang="en-US" sz="2200" b="0">
                <a:ea typeface="Calibri"/>
                <a:cs typeface="Calibri"/>
              </a:rPr>
              <a:t>A sequence of organized steps that is to be followed to assist in making good decisions</a:t>
            </a:r>
            <a:endParaRPr lang="en-US" sz="2200">
              <a:ea typeface="Calibri"/>
              <a:cs typeface="Calibri"/>
            </a:endParaRPr>
          </a:p>
        </p:txBody>
      </p:sp>
    </p:spTree>
    <p:extLst>
      <p:ext uri="{BB962C8B-B14F-4D97-AF65-F5344CB8AC3E}">
        <p14:creationId xmlns:p14="http://schemas.microsoft.com/office/powerpoint/2010/main" val="16520146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3200"/>
              <a:t>Health Care Systems: 20</a:t>
            </a:r>
            <a:r>
              <a:rPr lang="en-US" sz="3200" baseline="30000"/>
              <a:t>th</a:t>
            </a:r>
            <a:r>
              <a:rPr lang="en-US" sz="3200"/>
              <a:t> Century Highlights</a:t>
            </a:r>
            <a:br>
              <a:rPr lang="en-US" sz="3200"/>
            </a:br>
            <a:endParaRPr lang="en-US" sz="3200"/>
          </a:p>
        </p:txBody>
      </p:sp>
      <p:sp>
        <p:nvSpPr>
          <p:cNvPr id="5123" name="Rectangle 3"/>
          <p:cNvSpPr>
            <a:spLocks noGrp="1" noChangeArrowheads="1"/>
          </p:cNvSpPr>
          <p:nvPr>
            <p:ph type="body" idx="1"/>
          </p:nvPr>
        </p:nvSpPr>
        <p:spPr>
          <a:xfrm>
            <a:off x="838200" y="1312433"/>
            <a:ext cx="6659880" cy="4864530"/>
          </a:xfrm>
        </p:spPr>
        <p:txBody>
          <a:bodyPr>
            <a:normAutofit lnSpcReduction="10000"/>
          </a:bodyPr>
          <a:lstStyle/>
          <a:p>
            <a:pPr marL="342900" indent="-342900">
              <a:lnSpc>
                <a:spcPct val="90000"/>
              </a:lnSpc>
              <a:buFont typeface="Arial" panose="020B0604020202020204" pitchFamily="34" charset="0"/>
              <a:buChar char="•"/>
            </a:pPr>
            <a:r>
              <a:rPr lang="en-US" sz="2400" b="0"/>
              <a:t>Mosquitoes carry yellow fever 1900</a:t>
            </a:r>
          </a:p>
          <a:p>
            <a:pPr marL="342900" indent="-342900">
              <a:lnSpc>
                <a:spcPct val="90000"/>
              </a:lnSpc>
              <a:buFont typeface="Arial" panose="020B0604020202020204" pitchFamily="34" charset="0"/>
              <a:buChar char="•"/>
            </a:pPr>
            <a:r>
              <a:rPr lang="en-US" sz="2400" b="0"/>
              <a:t>Studies for psychology and psychiatry </a:t>
            </a:r>
          </a:p>
          <a:p>
            <a:pPr marL="342900" indent="-342900">
              <a:lnSpc>
                <a:spcPct val="90000"/>
              </a:lnSpc>
              <a:buFont typeface="Arial" panose="020B0604020202020204" pitchFamily="34" charset="0"/>
              <a:buChar char="•"/>
            </a:pPr>
            <a:r>
              <a:rPr lang="en-US" sz="2400" b="0"/>
              <a:t>Discovery of insulin to treat diabetes – 1922</a:t>
            </a:r>
          </a:p>
          <a:p>
            <a:pPr marL="342900" indent="-342900">
              <a:lnSpc>
                <a:spcPct val="90000"/>
              </a:lnSpc>
              <a:buFont typeface="Arial" panose="020B0604020202020204" pitchFamily="34" charset="0"/>
              <a:buChar char="•"/>
            </a:pPr>
            <a:r>
              <a:rPr lang="en-US" sz="2400" b="0"/>
              <a:t>Discovery of penicillin – 1928</a:t>
            </a:r>
          </a:p>
          <a:p>
            <a:pPr marL="342900" indent="-342900">
              <a:lnSpc>
                <a:spcPct val="90000"/>
              </a:lnSpc>
              <a:buFont typeface="Arial" panose="020B0604020202020204" pitchFamily="34" charset="0"/>
              <a:buChar char="•"/>
            </a:pPr>
            <a:r>
              <a:rPr lang="en-US" sz="2400" b="0"/>
              <a:t>Development of polio vaccine – 1952</a:t>
            </a:r>
          </a:p>
          <a:p>
            <a:pPr marL="342900" indent="-342900">
              <a:lnSpc>
                <a:spcPct val="90000"/>
              </a:lnSpc>
              <a:buFont typeface="Arial" panose="020B0604020202020204" pitchFamily="34" charset="0"/>
              <a:buChar char="•"/>
            </a:pPr>
            <a:r>
              <a:rPr lang="en-US" sz="2400" b="0"/>
              <a:t>1</a:t>
            </a:r>
            <a:r>
              <a:rPr lang="en-US" sz="2400" b="0" baseline="30000"/>
              <a:t>st</a:t>
            </a:r>
            <a:r>
              <a:rPr lang="en-US" sz="2400" b="0"/>
              <a:t> health-lung machine used for open heart surgery – 1953</a:t>
            </a:r>
          </a:p>
          <a:p>
            <a:pPr marL="342900" indent="-342900">
              <a:lnSpc>
                <a:spcPct val="90000"/>
              </a:lnSpc>
              <a:buFont typeface="Arial" panose="020B0604020202020204" pitchFamily="34" charset="0"/>
              <a:buChar char="•"/>
            </a:pPr>
            <a:r>
              <a:rPr lang="en-US" sz="2400" b="0"/>
              <a:t>1</a:t>
            </a:r>
            <a:r>
              <a:rPr lang="en-US" sz="2400" b="0" baseline="30000"/>
              <a:t>st</a:t>
            </a:r>
            <a:r>
              <a:rPr lang="en-US" sz="2400" b="0"/>
              <a:t> liver transplant – 1963</a:t>
            </a:r>
          </a:p>
          <a:p>
            <a:pPr marL="342900" indent="-342900">
              <a:lnSpc>
                <a:spcPct val="90000"/>
              </a:lnSpc>
              <a:buFont typeface="Arial" panose="020B0604020202020204" pitchFamily="34" charset="0"/>
              <a:buChar char="•"/>
            </a:pPr>
            <a:r>
              <a:rPr lang="en-US" sz="2400" b="0"/>
              <a:t>1</a:t>
            </a:r>
            <a:r>
              <a:rPr lang="en-US" sz="2400" b="0" baseline="30000"/>
              <a:t>st</a:t>
            </a:r>
            <a:r>
              <a:rPr lang="en-US" sz="2400" b="0"/>
              <a:t> lung transplant – 1964</a:t>
            </a:r>
          </a:p>
          <a:p>
            <a:pPr marL="342900" indent="-342900">
              <a:lnSpc>
                <a:spcPct val="90000"/>
              </a:lnSpc>
              <a:buFont typeface="Arial" panose="020B0604020202020204" pitchFamily="34" charset="0"/>
              <a:buChar char="•"/>
            </a:pPr>
            <a:r>
              <a:rPr lang="en-US" sz="2400" b="0"/>
              <a:t>1</a:t>
            </a:r>
            <a:r>
              <a:rPr lang="en-US" sz="2400" b="0" baseline="30000"/>
              <a:t>st</a:t>
            </a:r>
            <a:r>
              <a:rPr lang="en-US" sz="2400" b="0"/>
              <a:t> hospice in England – 1967</a:t>
            </a:r>
          </a:p>
          <a:p>
            <a:pPr marL="342900" indent="-342900">
              <a:lnSpc>
                <a:spcPct val="90000"/>
              </a:lnSpc>
              <a:buFont typeface="Arial" panose="020B0604020202020204" pitchFamily="34" charset="0"/>
              <a:buChar char="•"/>
            </a:pPr>
            <a:r>
              <a:rPr lang="en-US" sz="2400" b="0"/>
              <a:t>CAT scan, test-tube baby, AIDS, HIV, sheep was cloned</a:t>
            </a:r>
          </a:p>
          <a:p>
            <a:pPr marL="342900" indent="-342900">
              <a:lnSpc>
                <a:spcPct val="90000"/>
              </a:lnSpc>
              <a:buFont typeface="Arial" panose="020B0604020202020204" pitchFamily="34" charset="0"/>
              <a:buChar char="•"/>
            </a:pPr>
            <a:r>
              <a:rPr lang="en-US" sz="2400" b="0"/>
              <a:t>Average life span 60-70 years </a:t>
            </a:r>
          </a:p>
          <a:p>
            <a:pPr lvl="1" eaLnBrk="1" hangingPunct="1">
              <a:lnSpc>
                <a:spcPct val="90000"/>
              </a:lnSpc>
            </a:pPr>
            <a:endParaRPr lang="en-US" sz="2000"/>
          </a:p>
        </p:txBody>
      </p:sp>
      <p:pic>
        <p:nvPicPr>
          <p:cNvPr id="4" name="Picture 3" descr="A group of people in a hospital&#10;&#10;Description automatically generated">
            <a:extLst>
              <a:ext uri="{FF2B5EF4-FFF2-40B4-BE49-F238E27FC236}">
                <a16:creationId xmlns:a16="http://schemas.microsoft.com/office/drawing/2014/main" id="{25167DE4-FC7D-552E-2EA9-0E6489D6814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584141" y="1889186"/>
            <a:ext cx="4150974" cy="30472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341F67F9-A384-39A3-5991-DA64EBAD2432}"/>
              </a:ext>
            </a:extLst>
          </p:cNvPr>
          <p:cNvSpPr txBox="1"/>
          <p:nvPr/>
        </p:nvSpPr>
        <p:spPr>
          <a:xfrm>
            <a:off x="7584141" y="4936480"/>
            <a:ext cx="3193544" cy="230832"/>
          </a:xfrm>
          <a:prstGeom prst="rect">
            <a:avLst/>
          </a:prstGeom>
          <a:noFill/>
        </p:spPr>
        <p:txBody>
          <a:bodyPr wrap="square" rtlCol="0">
            <a:spAutoFit/>
          </a:bodyPr>
          <a:lstStyle/>
          <a:p>
            <a:r>
              <a:rPr lang="en-US" sz="900">
                <a:hlinkClick r:id="rId5" tooltip="https://www.flickr.com/photos/britishredcross/4397471329/"/>
              </a:rPr>
              <a:t>This Photo</a:t>
            </a:r>
            <a:r>
              <a:rPr lang="en-US" sz="900"/>
              <a:t> by Unknown Author is licensed under </a:t>
            </a:r>
            <a:r>
              <a:rPr lang="en-US" sz="900">
                <a:hlinkClick r:id="rId6" tooltip="https://creativecommons.org/licenses/by/3.0/"/>
              </a:rPr>
              <a:t>CC BY</a:t>
            </a:r>
            <a:endParaRPr lang="en-US" sz="900"/>
          </a:p>
        </p:txBody>
      </p:sp>
      <p:pic>
        <p:nvPicPr>
          <p:cNvPr id="2" name="Graphic 1" descr="Diving outline">
            <a:extLst>
              <a:ext uri="{FF2B5EF4-FFF2-40B4-BE49-F238E27FC236}">
                <a16:creationId xmlns:a16="http://schemas.microsoft.com/office/drawing/2014/main" id="{43F255AE-BD4C-B1A4-3901-051D3025779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277600" y="113506"/>
            <a:ext cx="914400" cy="914400"/>
          </a:xfrm>
          <a:prstGeom prst="rect">
            <a:avLst/>
          </a:prstGeom>
        </p:spPr>
      </p:pic>
    </p:spTree>
    <p:custDataLst>
      <p:tags r:id="rId1"/>
    </p:custDataLst>
    <p:extLst>
      <p:ext uri="{BB962C8B-B14F-4D97-AF65-F5344CB8AC3E}">
        <p14:creationId xmlns:p14="http://schemas.microsoft.com/office/powerpoint/2010/main" val="2281627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10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2" dur="10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7" dur="10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blinds(horizontal)">
                                      <p:cBhvr>
                                        <p:cTn id="22" dur="1000"/>
                                        <p:tgtEl>
                                          <p:spTgt spid="51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blinds(horizontal)">
                                      <p:cBhvr>
                                        <p:cTn id="27" dur="10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blinds(horizontal)">
                                      <p:cBhvr>
                                        <p:cTn id="32" dur="10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blinds(horizontal)">
                                      <p:cBhvr>
                                        <p:cTn id="37" dur="1000"/>
                                        <p:tgtEl>
                                          <p:spTgt spid="512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123">
                                            <p:txEl>
                                              <p:pRg st="7" end="7"/>
                                            </p:txEl>
                                          </p:spTgt>
                                        </p:tgtEl>
                                        <p:attrNameLst>
                                          <p:attrName>style.visibility</p:attrName>
                                        </p:attrNameLst>
                                      </p:cBhvr>
                                      <p:to>
                                        <p:strVal val="visible"/>
                                      </p:to>
                                    </p:set>
                                    <p:animEffect transition="in" filter="blinds(horizontal)">
                                      <p:cBhvr>
                                        <p:cTn id="42" dur="1000"/>
                                        <p:tgtEl>
                                          <p:spTgt spid="512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123">
                                            <p:txEl>
                                              <p:pRg st="8" end="8"/>
                                            </p:txEl>
                                          </p:spTgt>
                                        </p:tgtEl>
                                        <p:attrNameLst>
                                          <p:attrName>style.visibility</p:attrName>
                                        </p:attrNameLst>
                                      </p:cBhvr>
                                      <p:to>
                                        <p:strVal val="visible"/>
                                      </p:to>
                                    </p:set>
                                    <p:animEffect transition="in" filter="blinds(horizontal)">
                                      <p:cBhvr>
                                        <p:cTn id="47" dur="1000"/>
                                        <p:tgtEl>
                                          <p:spTgt spid="512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123">
                                            <p:txEl>
                                              <p:pRg st="9" end="9"/>
                                            </p:txEl>
                                          </p:spTgt>
                                        </p:tgtEl>
                                        <p:attrNameLst>
                                          <p:attrName>style.visibility</p:attrName>
                                        </p:attrNameLst>
                                      </p:cBhvr>
                                      <p:to>
                                        <p:strVal val="visible"/>
                                      </p:to>
                                    </p:set>
                                    <p:animEffect transition="in" filter="blinds(horizontal)">
                                      <p:cBhvr>
                                        <p:cTn id="52" dur="1000"/>
                                        <p:tgtEl>
                                          <p:spTgt spid="512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123">
                                            <p:txEl>
                                              <p:pRg st="10" end="10"/>
                                            </p:txEl>
                                          </p:spTgt>
                                        </p:tgtEl>
                                        <p:attrNameLst>
                                          <p:attrName>style.visibility</p:attrName>
                                        </p:attrNameLst>
                                      </p:cBhvr>
                                      <p:to>
                                        <p:strVal val="visible"/>
                                      </p:to>
                                    </p:set>
                                    <p:animEffect transition="in" filter="blinds(horizontal)">
                                      <p:cBhvr>
                                        <p:cTn id="57" dur="1000"/>
                                        <p:tgtEl>
                                          <p:spTgt spid="512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3200"/>
              <a:t>Health Care Systems: Potential for the 21</a:t>
            </a:r>
            <a:r>
              <a:rPr lang="en-US" sz="3200" baseline="30000"/>
              <a:t>st</a:t>
            </a:r>
            <a:r>
              <a:rPr lang="en-US" sz="3200"/>
              <a:t> Century</a:t>
            </a:r>
            <a:br>
              <a:rPr lang="en-US" sz="3200"/>
            </a:br>
            <a:endParaRPr lang="en-US" sz="3200"/>
          </a:p>
        </p:txBody>
      </p:sp>
      <p:sp>
        <p:nvSpPr>
          <p:cNvPr id="6147" name="Rectangle 3"/>
          <p:cNvSpPr>
            <a:spLocks noGrp="1" noChangeArrowheads="1"/>
          </p:cNvSpPr>
          <p:nvPr>
            <p:ph type="body" idx="1"/>
          </p:nvPr>
        </p:nvSpPr>
        <p:spPr>
          <a:xfrm>
            <a:off x="838200" y="1371599"/>
            <a:ext cx="6745941" cy="4028740"/>
          </a:xfrm>
        </p:spPr>
        <p:txBody>
          <a:bodyPr>
            <a:normAutofit/>
          </a:bodyPr>
          <a:lstStyle/>
          <a:p>
            <a:pPr marL="342900" indent="-342900">
              <a:buFont typeface="Arial" panose="020B0604020202020204" pitchFamily="34" charset="0"/>
              <a:buChar char="•"/>
            </a:pPr>
            <a:r>
              <a:rPr lang="en-US" sz="2400" b="0"/>
              <a:t>Cure for AIDS, cancer, heart disease</a:t>
            </a:r>
          </a:p>
          <a:p>
            <a:pPr marL="342900" indent="-342900">
              <a:buFont typeface="Arial" panose="020B0604020202020204" pitchFamily="34" charset="0"/>
              <a:buChar char="•"/>
            </a:pPr>
            <a:r>
              <a:rPr lang="en-US" sz="2400" b="0"/>
              <a:t>Genetic manipulation – CRISPR Technology</a:t>
            </a:r>
          </a:p>
          <a:p>
            <a:pPr marL="342900" indent="-342900">
              <a:buFont typeface="Arial" panose="020B0604020202020204" pitchFamily="34" charset="0"/>
              <a:buChar char="•"/>
            </a:pPr>
            <a:r>
              <a:rPr lang="en-US" sz="2400" b="0"/>
              <a:t>Slowing of the aging process</a:t>
            </a:r>
          </a:p>
          <a:p>
            <a:pPr marL="342900" indent="-342900">
              <a:buFont typeface="Arial" panose="020B0604020202020204" pitchFamily="34" charset="0"/>
              <a:buChar char="•"/>
            </a:pPr>
            <a:r>
              <a:rPr lang="en-US" sz="2400" b="0"/>
              <a:t>Transplants of every organ</a:t>
            </a:r>
          </a:p>
          <a:p>
            <a:pPr marL="342900" indent="-342900">
              <a:buFont typeface="Arial" panose="020B0604020202020204" pitchFamily="34" charset="0"/>
              <a:buChar char="•"/>
            </a:pPr>
            <a:r>
              <a:rPr lang="en-US" sz="2400" b="0"/>
              <a:t>Robots</a:t>
            </a:r>
          </a:p>
          <a:p>
            <a:pPr marL="342900" indent="-342900">
              <a:buFont typeface="Arial" panose="020B0604020202020204" pitchFamily="34" charset="0"/>
              <a:buChar char="•"/>
            </a:pPr>
            <a:r>
              <a:rPr lang="en-US" sz="2400" b="0"/>
              <a:t>Other ideas?</a:t>
            </a:r>
          </a:p>
          <a:p>
            <a:pPr marL="342900" indent="-342900">
              <a:buFont typeface="Arial" panose="020B0604020202020204" pitchFamily="34" charset="0"/>
              <a:buChar char="•"/>
            </a:pPr>
            <a:r>
              <a:rPr lang="en-US" sz="2400" b="0"/>
              <a:t>Average life span 90 – 100 years</a:t>
            </a:r>
          </a:p>
          <a:p>
            <a:pPr marL="342900" indent="-342900">
              <a:buFont typeface="Arial" panose="020B0604020202020204" pitchFamily="34" charset="0"/>
              <a:buChar char="•"/>
            </a:pPr>
            <a:r>
              <a:rPr lang="en-US" sz="2400" b="0"/>
              <a:t>Current life span 77.5 years </a:t>
            </a:r>
            <a:r>
              <a:rPr lang="en-US" sz="1600" b="0">
                <a:hlinkClick r:id="rId4"/>
              </a:rPr>
              <a:t>https://www.cdc.gov/nchs/fastats/life-expectancy.htm</a:t>
            </a:r>
            <a:r>
              <a:rPr lang="en-US" sz="1600" b="0"/>
              <a:t> </a:t>
            </a:r>
          </a:p>
        </p:txBody>
      </p:sp>
      <p:pic>
        <p:nvPicPr>
          <p:cNvPr id="3" name="Picture 2" descr="A robot in a hospital bed&#10;&#10;Description automatically generated">
            <a:extLst>
              <a:ext uri="{FF2B5EF4-FFF2-40B4-BE49-F238E27FC236}">
                <a16:creationId xmlns:a16="http://schemas.microsoft.com/office/drawing/2014/main" id="{E9328518-DD21-4C5E-75BF-690CFDF0C5C7}"/>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584141" y="1371600"/>
            <a:ext cx="4265407" cy="31990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D249F6F8-9A3D-6191-34C1-797FF0BFED50}"/>
              </a:ext>
            </a:extLst>
          </p:cNvPr>
          <p:cNvSpPr txBox="1"/>
          <p:nvPr/>
        </p:nvSpPr>
        <p:spPr>
          <a:xfrm>
            <a:off x="7584141" y="4570655"/>
            <a:ext cx="3810000" cy="230832"/>
          </a:xfrm>
          <a:prstGeom prst="rect">
            <a:avLst/>
          </a:prstGeom>
          <a:noFill/>
        </p:spPr>
        <p:txBody>
          <a:bodyPr wrap="square" rtlCol="0">
            <a:spAutoFit/>
          </a:bodyPr>
          <a:lstStyle/>
          <a:p>
            <a:r>
              <a:rPr lang="en-US" sz="900">
                <a:hlinkClick r:id="rId6" tooltip="https://ercim-news.ercim.eu/en114/special/an-interview-robot-for-collecting-patient-data-in-a-hospital"/>
              </a:rPr>
              <a:t>This Photo</a:t>
            </a:r>
            <a:r>
              <a:rPr lang="en-US" sz="900"/>
              <a:t> by Unknown Author is licensed under </a:t>
            </a:r>
            <a:r>
              <a:rPr lang="en-US" sz="900">
                <a:hlinkClick r:id="rId7" tooltip="https://creativecommons.org/licenses/by/3.0/"/>
              </a:rPr>
              <a:t>CC BY</a:t>
            </a:r>
            <a:endParaRPr lang="en-US" sz="900"/>
          </a:p>
        </p:txBody>
      </p:sp>
      <p:pic>
        <p:nvPicPr>
          <p:cNvPr id="10" name="Graphic 9" descr="Diving outline">
            <a:extLst>
              <a:ext uri="{FF2B5EF4-FFF2-40B4-BE49-F238E27FC236}">
                <a16:creationId xmlns:a16="http://schemas.microsoft.com/office/drawing/2014/main" id="{A4092AFF-ABF2-3279-5E19-416E1FA8346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277600" y="-46037"/>
            <a:ext cx="914400" cy="914400"/>
          </a:xfrm>
          <a:prstGeom prst="rect">
            <a:avLst/>
          </a:prstGeom>
        </p:spPr>
      </p:pic>
    </p:spTree>
    <p:custDataLst>
      <p:tags r:id="rId1"/>
    </p:custDataLst>
    <p:extLst>
      <p:ext uri="{BB962C8B-B14F-4D97-AF65-F5344CB8AC3E}">
        <p14:creationId xmlns:p14="http://schemas.microsoft.com/office/powerpoint/2010/main" val="2051583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10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10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1000"/>
                                        <p:tgtEl>
                                          <p:spTgt spid="61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2" dur="1000"/>
                                        <p:tgtEl>
                                          <p:spTgt spid="61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47">
                                            <p:txEl>
                                              <p:pRg st="4" end="4"/>
                                            </p:txEl>
                                          </p:spTgt>
                                        </p:tgtEl>
                                        <p:attrNameLst>
                                          <p:attrName>style.visibility</p:attrName>
                                        </p:attrNameLst>
                                      </p:cBhvr>
                                      <p:to>
                                        <p:strVal val="visible"/>
                                      </p:to>
                                    </p:set>
                                    <p:animEffect transition="in" filter="blinds(horizontal)">
                                      <p:cBhvr>
                                        <p:cTn id="27" dur="1000"/>
                                        <p:tgtEl>
                                          <p:spTgt spid="61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147">
                                            <p:txEl>
                                              <p:pRg st="5" end="5"/>
                                            </p:txEl>
                                          </p:spTgt>
                                        </p:tgtEl>
                                        <p:attrNameLst>
                                          <p:attrName>style.visibility</p:attrName>
                                        </p:attrNameLst>
                                      </p:cBhvr>
                                      <p:to>
                                        <p:strVal val="visible"/>
                                      </p:to>
                                    </p:set>
                                    <p:animEffect transition="in" filter="blinds(horizontal)">
                                      <p:cBhvr>
                                        <p:cTn id="32" dur="1000"/>
                                        <p:tgtEl>
                                          <p:spTgt spid="614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147">
                                            <p:txEl>
                                              <p:pRg st="6" end="6"/>
                                            </p:txEl>
                                          </p:spTgt>
                                        </p:tgtEl>
                                        <p:attrNameLst>
                                          <p:attrName>style.visibility</p:attrName>
                                        </p:attrNameLst>
                                      </p:cBhvr>
                                      <p:to>
                                        <p:strVal val="visible"/>
                                      </p:to>
                                    </p:set>
                                    <p:animEffect transition="in" filter="blinds(horizontal)">
                                      <p:cBhvr>
                                        <p:cTn id="37" dur="1000"/>
                                        <p:tgtEl>
                                          <p:spTgt spid="614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147">
                                            <p:txEl>
                                              <p:pRg st="7" end="7"/>
                                            </p:txEl>
                                          </p:spTgt>
                                        </p:tgtEl>
                                        <p:attrNameLst>
                                          <p:attrName>style.visibility</p:attrName>
                                        </p:attrNameLst>
                                      </p:cBhvr>
                                      <p:to>
                                        <p:strVal val="visible"/>
                                      </p:to>
                                    </p:set>
                                    <p:animEffect transition="in" filter="blinds(horizontal)">
                                      <p:cBhvr>
                                        <p:cTn id="42" dur="1000"/>
                                        <p:tgtEl>
                                          <p:spTgt spid="614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38200" y="365126"/>
            <a:ext cx="10515600" cy="914400"/>
          </a:xfrm>
        </p:spPr>
        <p:txBody>
          <a:bodyPr>
            <a:normAutofit/>
          </a:bodyPr>
          <a:lstStyle/>
          <a:p>
            <a:pPr>
              <a:buFont typeface="Wingdings" pitchFamily="2" charset="2"/>
              <a:buNone/>
            </a:pPr>
            <a:r>
              <a:rPr lang="en-US" sz="4000"/>
              <a:t>Primary Care Providers (PCP)</a:t>
            </a:r>
          </a:p>
        </p:txBody>
      </p:sp>
      <p:sp>
        <p:nvSpPr>
          <p:cNvPr id="3" name="Content Placeholder 2"/>
          <p:cNvSpPr>
            <a:spLocks noGrp="1"/>
          </p:cNvSpPr>
          <p:nvPr>
            <p:ph idx="1"/>
          </p:nvPr>
        </p:nvSpPr>
        <p:spPr>
          <a:xfrm>
            <a:off x="838200" y="1387736"/>
            <a:ext cx="10515600" cy="5105138"/>
          </a:xfrm>
        </p:spPr>
        <p:txBody>
          <a:bodyPr>
            <a:normAutofit/>
          </a:bodyPr>
          <a:lstStyle/>
          <a:p>
            <a:pPr marL="342900" indent="-342900">
              <a:buFont typeface="Arial" panose="020B0604020202020204" pitchFamily="34" charset="0"/>
              <a:buChar char="•"/>
            </a:pPr>
            <a:r>
              <a:rPr lang="en-US" sz="2400" b="0"/>
              <a:t>Primary coordinator of a client’s care</a:t>
            </a:r>
          </a:p>
          <a:p>
            <a:pPr marL="342900" indent="-342900">
              <a:buFont typeface="Arial" panose="020B0604020202020204" pitchFamily="34" charset="0"/>
              <a:buChar char="•"/>
            </a:pPr>
            <a:r>
              <a:rPr lang="en-US" sz="2400" b="0"/>
              <a:t>Refer clients to specialists as needed</a:t>
            </a:r>
          </a:p>
          <a:p>
            <a:pPr marL="342900" indent="-342900">
              <a:buFont typeface="Arial" panose="020B0604020202020204" pitchFamily="34" charset="0"/>
              <a:buChar char="•"/>
            </a:pPr>
            <a:r>
              <a:rPr lang="en-US" sz="2400" b="0"/>
              <a:t>Primary care provider may include:</a:t>
            </a:r>
          </a:p>
          <a:p>
            <a:pPr marL="1028700" lvl="1" indent="-342900"/>
            <a:r>
              <a:rPr lang="en-US" sz="2000" b="0"/>
              <a:t>Physician</a:t>
            </a:r>
          </a:p>
          <a:p>
            <a:pPr marL="1028700" lvl="1" indent="-342900"/>
            <a:r>
              <a:rPr lang="en-US" sz="2000" b="0"/>
              <a:t>Physician assistant (PA): practice under a physician</a:t>
            </a:r>
          </a:p>
          <a:p>
            <a:pPr marL="1028700" lvl="1" indent="-342900"/>
            <a:r>
              <a:rPr lang="en-US" sz="2000"/>
              <a:t>Nurse Practitioner (NP): practice under a physician</a:t>
            </a:r>
          </a:p>
          <a:p>
            <a:pPr marL="1028700" lvl="1" indent="-342900"/>
            <a:r>
              <a:rPr lang="en-US" sz="2000"/>
              <a:t>More information: </a:t>
            </a:r>
            <a:r>
              <a:rPr lang="en-US" sz="1500">
                <a:hlinkClick r:id="rId4"/>
              </a:rPr>
              <a:t>https://my.clevelandclinic.org/health/articles/16507-the-importance-of-having-a-primary-care-doctor</a:t>
            </a:r>
            <a:r>
              <a:rPr lang="en-US" sz="1500"/>
              <a:t> </a:t>
            </a:r>
            <a:endParaRPr lang="en-US" sz="1500" b="0"/>
          </a:p>
          <a:p>
            <a:pPr marL="342900" indent="-342900">
              <a:buFont typeface="Arial" panose="020B0604020202020204" pitchFamily="34" charset="0"/>
              <a:buChar char="•"/>
            </a:pPr>
            <a:r>
              <a:rPr lang="en-US" sz="2400" b="0"/>
              <a:t>Benefits of PCP’s</a:t>
            </a:r>
          </a:p>
          <a:p>
            <a:pPr marL="1028700" lvl="1" indent="-342900"/>
            <a:r>
              <a:rPr lang="en-US" sz="2000" b="0"/>
              <a:t>Consistent care</a:t>
            </a:r>
          </a:p>
          <a:p>
            <a:pPr marL="1028700" lvl="1" indent="-342900"/>
            <a:r>
              <a:rPr lang="en-US" sz="2000" b="0"/>
              <a:t>Better client outcomes</a:t>
            </a:r>
          </a:p>
          <a:p>
            <a:pPr>
              <a:buFont typeface="Wingdings" pitchFamily="2" charset="2"/>
              <a:buNone/>
            </a:pPr>
            <a:endParaRPr lang="en-US" sz="2400"/>
          </a:p>
          <a:p>
            <a:pPr>
              <a:buFont typeface="Wingdings" pitchFamily="2" charset="2"/>
              <a:buNone/>
            </a:pPr>
            <a:endParaRPr lang="en-US" sz="2400"/>
          </a:p>
          <a:p>
            <a:endParaRPr lang="en-US" sz="2400"/>
          </a:p>
        </p:txBody>
      </p:sp>
      <p:pic>
        <p:nvPicPr>
          <p:cNvPr id="2" name="Graphic 1" descr="Diving outline">
            <a:extLst>
              <a:ext uri="{FF2B5EF4-FFF2-40B4-BE49-F238E27FC236}">
                <a16:creationId xmlns:a16="http://schemas.microsoft.com/office/drawing/2014/main" id="{76D4746E-3F8A-AD6B-6A87-134E18FAB51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77600" y="-46037"/>
            <a:ext cx="914400" cy="91440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1000"/>
                                        <p:tgtEl>
                                          <p:spTgt spid="3">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1000"/>
                                        <p:tgtEl>
                                          <p:spTgt spid="3">
                                            <p:txEl>
                                              <p:pRg st="4" end="4"/>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1000"/>
                                        <p:tgtEl>
                                          <p:spTgt spid="3">
                                            <p:txEl>
                                              <p:pRg st="5" end="5"/>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linds(horizontal)">
                                      <p:cBhvr>
                                        <p:cTn id="29" dur="1000"/>
                                        <p:tgtEl>
                                          <p:spTgt spid="3">
                                            <p:txEl>
                                              <p:pRg st="6" end="6"/>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1000"/>
                                        <p:tgtEl>
                                          <p:spTgt spid="3">
                                            <p:txEl>
                                              <p:pRg st="7" end="7"/>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1000"/>
                                        <p:tgtEl>
                                          <p:spTgt spid="3">
                                            <p:txEl>
                                              <p:pRg st="8" end="8"/>
                                            </p:txEl>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blinds(horizontal)">
                                      <p:cBhvr>
                                        <p:cTn id="38"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B811-1A73-3F65-6F4B-F2D87B859B72}"/>
              </a:ext>
            </a:extLst>
          </p:cNvPr>
          <p:cNvSpPr>
            <a:spLocks noGrp="1"/>
          </p:cNvSpPr>
          <p:nvPr>
            <p:ph type="title"/>
          </p:nvPr>
        </p:nvSpPr>
        <p:spPr>
          <a:xfrm>
            <a:off x="838200" y="365125"/>
            <a:ext cx="10515600" cy="678367"/>
          </a:xfrm>
        </p:spPr>
        <p:txBody>
          <a:bodyPr>
            <a:normAutofit fontScale="90000"/>
          </a:bodyPr>
          <a:lstStyle/>
          <a:p>
            <a:r>
              <a:rPr lang="en-US"/>
              <a:t>Public Versus Private Healthcare Delivery</a:t>
            </a:r>
          </a:p>
        </p:txBody>
      </p:sp>
      <p:sp>
        <p:nvSpPr>
          <p:cNvPr id="3" name="Content Placeholder 2">
            <a:extLst>
              <a:ext uri="{FF2B5EF4-FFF2-40B4-BE49-F238E27FC236}">
                <a16:creationId xmlns:a16="http://schemas.microsoft.com/office/drawing/2014/main" id="{BCD1ACD3-F7D0-175F-220D-E2B75CCEAA0B}"/>
              </a:ext>
            </a:extLst>
          </p:cNvPr>
          <p:cNvSpPr>
            <a:spLocks noGrp="1"/>
          </p:cNvSpPr>
          <p:nvPr>
            <p:ph idx="1"/>
          </p:nvPr>
        </p:nvSpPr>
        <p:spPr>
          <a:xfrm>
            <a:off x="838200" y="1484557"/>
            <a:ext cx="10102327" cy="2936836"/>
          </a:xfrm>
        </p:spPr>
        <p:txBody>
          <a:bodyPr>
            <a:normAutofit lnSpcReduction="10000"/>
          </a:bodyPr>
          <a:lstStyle/>
          <a:p>
            <a:pPr>
              <a:buFont typeface="Wingdings" pitchFamily="2" charset="2"/>
              <a:buNone/>
            </a:pPr>
            <a:r>
              <a:rPr lang="en-US"/>
              <a:t>Public Healthcare Delivery</a:t>
            </a:r>
          </a:p>
          <a:p>
            <a:pPr marL="457200" indent="-457200">
              <a:buFont typeface="Arial" panose="020B0604020202020204" pitchFamily="34" charset="0"/>
              <a:buChar char="•"/>
            </a:pPr>
            <a:r>
              <a:rPr lang="en-US" b="0"/>
              <a:t>Funded by government</a:t>
            </a:r>
          </a:p>
          <a:p>
            <a:pPr>
              <a:buFont typeface="Wingdings" pitchFamily="2" charset="2"/>
              <a:buNone/>
            </a:pPr>
            <a:r>
              <a:rPr lang="en-US"/>
              <a:t>Private Healthcare Delivery</a:t>
            </a:r>
          </a:p>
          <a:p>
            <a:pPr marL="457200" indent="-457200">
              <a:buFont typeface="Arial" panose="020B0604020202020204" pitchFamily="34" charset="0"/>
              <a:buChar char="•"/>
            </a:pPr>
            <a:r>
              <a:rPr lang="en-US" b="0"/>
              <a:t>Clients pay for medical services through private insurance or out-of-pocket</a:t>
            </a:r>
          </a:p>
          <a:p>
            <a:pPr marL="457200" indent="-457200">
              <a:buFont typeface="Arial" panose="020B0604020202020204" pitchFamily="34" charset="0"/>
              <a:buChar char="•"/>
            </a:pPr>
            <a:r>
              <a:rPr lang="en-US" b="0"/>
              <a:t>Health institutions are privately owned</a:t>
            </a:r>
          </a:p>
          <a:p>
            <a:pPr marL="457200" indent="-457200">
              <a:buFont typeface="Arial" panose="020B0604020202020204" pitchFamily="34" charset="0"/>
              <a:buChar char="•"/>
            </a:pPr>
            <a:endParaRPr lang="en-US" b="0"/>
          </a:p>
          <a:p>
            <a:endParaRPr lang="en-US"/>
          </a:p>
        </p:txBody>
      </p:sp>
    </p:spTree>
    <p:extLst>
      <p:ext uri="{BB962C8B-B14F-4D97-AF65-F5344CB8AC3E}">
        <p14:creationId xmlns:p14="http://schemas.microsoft.com/office/powerpoint/2010/main" val="398890293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581" y="444819"/>
            <a:ext cx="10305826" cy="914400"/>
          </a:xfrm>
        </p:spPr>
        <p:txBody>
          <a:bodyPr wrap="square" anchor="ctr">
            <a:normAutofit fontScale="90000"/>
          </a:bodyPr>
          <a:lstStyle/>
          <a:p>
            <a:pPr>
              <a:lnSpc>
                <a:spcPct val="90000"/>
              </a:lnSpc>
            </a:pPr>
            <a:r>
              <a:rPr lang="en-US"/>
              <a:t>Private Healthcare Organization Ownership</a:t>
            </a:r>
            <a:br>
              <a:rPr lang="en-US" sz="2900"/>
            </a:br>
            <a:endParaRPr lang="en-US" sz="2900"/>
          </a:p>
        </p:txBody>
      </p:sp>
      <p:sp>
        <p:nvSpPr>
          <p:cNvPr id="3" name="Content Placeholder 2"/>
          <p:cNvSpPr>
            <a:spLocks noGrp="1"/>
          </p:cNvSpPr>
          <p:nvPr>
            <p:ph sz="half" idx="2"/>
          </p:nvPr>
        </p:nvSpPr>
        <p:spPr>
          <a:xfrm>
            <a:off x="817581" y="1562548"/>
            <a:ext cx="7153805" cy="4419600"/>
          </a:xfrm>
        </p:spPr>
        <p:txBody>
          <a:bodyPr wrap="square" anchor="t">
            <a:normAutofit/>
          </a:bodyPr>
          <a:lstStyle/>
          <a:p>
            <a:pPr marL="0" indent="0">
              <a:buNone/>
            </a:pPr>
            <a:r>
              <a:rPr lang="en-US" b="1"/>
              <a:t>Non-Profit</a:t>
            </a:r>
          </a:p>
          <a:p>
            <a:r>
              <a:rPr lang="en-US"/>
              <a:t>Organization that does not make a profit</a:t>
            </a:r>
          </a:p>
          <a:p>
            <a:r>
              <a:rPr lang="en-US"/>
              <a:t>Profits are reinvested in the organization</a:t>
            </a:r>
          </a:p>
          <a:p>
            <a:pPr marL="0" indent="0">
              <a:buNone/>
            </a:pPr>
            <a:r>
              <a:rPr lang="en-US" b="1"/>
              <a:t>For Profit</a:t>
            </a:r>
          </a:p>
          <a:p>
            <a:r>
              <a:rPr lang="en-US"/>
              <a:t>Organization leadership determines how profits are allocated</a:t>
            </a:r>
          </a:p>
          <a:p>
            <a:pPr marL="0" indent="0">
              <a:buNone/>
            </a:pPr>
            <a:endParaRPr lang="en-US"/>
          </a:p>
        </p:txBody>
      </p:sp>
      <p:pic>
        <p:nvPicPr>
          <p:cNvPr id="6" name="Picture 5" descr="A close-up of a hundred dollar bill&#10;&#10;Description automatically generated">
            <a:extLst>
              <a:ext uri="{FF2B5EF4-FFF2-40B4-BE49-F238E27FC236}">
                <a16:creationId xmlns:a16="http://schemas.microsoft.com/office/drawing/2014/main" id="{A9E046D9-B357-A403-11DB-0F392EBE17D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971386" y="2159682"/>
            <a:ext cx="3775964" cy="25153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FDB145D6-C800-B86C-D51B-5070A87E92B9}"/>
              </a:ext>
            </a:extLst>
          </p:cNvPr>
          <p:cNvSpPr txBox="1"/>
          <p:nvPr/>
        </p:nvSpPr>
        <p:spPr>
          <a:xfrm>
            <a:off x="7971386" y="4675009"/>
            <a:ext cx="4139818" cy="230832"/>
          </a:xfrm>
          <a:prstGeom prst="rect">
            <a:avLst/>
          </a:prstGeom>
          <a:noFill/>
        </p:spPr>
        <p:txBody>
          <a:bodyPr wrap="square" rtlCol="0">
            <a:spAutoFit/>
          </a:bodyPr>
          <a:lstStyle/>
          <a:p>
            <a:r>
              <a:rPr lang="en-US" sz="900">
                <a:hlinkClick r:id="rId4" tooltip="https://freepngimg.com/png/26047-united-states-dollar-banknote-image"/>
              </a:rPr>
              <a:t>This Photo</a:t>
            </a:r>
            <a:r>
              <a:rPr lang="en-US" sz="900"/>
              <a:t> by Unknown Author is licensed under </a:t>
            </a:r>
            <a:r>
              <a:rPr lang="en-US" sz="900">
                <a:hlinkClick r:id="rId5" tooltip="https://creativecommons.org/licenses/by-nc/3.0/"/>
              </a:rPr>
              <a:t>CC BY-NC</a:t>
            </a:r>
            <a:endParaRPr lang="en-US" sz="900"/>
          </a:p>
        </p:txBody>
      </p:sp>
    </p:spTree>
    <p:custDataLst>
      <p:tags r:id="rId1"/>
    </p:custDataLst>
    <p:extLst>
      <p:ext uri="{BB962C8B-B14F-4D97-AF65-F5344CB8AC3E}">
        <p14:creationId xmlns:p14="http://schemas.microsoft.com/office/powerpoint/2010/main" val="15669740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B811-1A73-3F65-6F4B-F2D87B859B72}"/>
              </a:ext>
            </a:extLst>
          </p:cNvPr>
          <p:cNvSpPr>
            <a:spLocks noGrp="1"/>
          </p:cNvSpPr>
          <p:nvPr>
            <p:ph type="title"/>
          </p:nvPr>
        </p:nvSpPr>
        <p:spPr>
          <a:xfrm>
            <a:off x="462579" y="365125"/>
            <a:ext cx="10515600" cy="678367"/>
          </a:xfrm>
        </p:spPr>
        <p:txBody>
          <a:bodyPr>
            <a:normAutofit fontScale="90000"/>
          </a:bodyPr>
          <a:lstStyle/>
          <a:p>
            <a:r>
              <a:rPr lang="en-US"/>
              <a:t>Government Health Systems / Facilities</a:t>
            </a:r>
          </a:p>
        </p:txBody>
      </p:sp>
      <p:sp>
        <p:nvSpPr>
          <p:cNvPr id="3" name="Content Placeholder 2">
            <a:extLst>
              <a:ext uri="{FF2B5EF4-FFF2-40B4-BE49-F238E27FC236}">
                <a16:creationId xmlns:a16="http://schemas.microsoft.com/office/drawing/2014/main" id="{BCD1ACD3-F7D0-175F-220D-E2B75CCEAA0B}"/>
              </a:ext>
            </a:extLst>
          </p:cNvPr>
          <p:cNvSpPr>
            <a:spLocks noGrp="1"/>
          </p:cNvSpPr>
          <p:nvPr>
            <p:ph idx="1"/>
          </p:nvPr>
        </p:nvSpPr>
        <p:spPr>
          <a:xfrm>
            <a:off x="462579" y="1372407"/>
            <a:ext cx="7154373" cy="4113186"/>
          </a:xfrm>
        </p:spPr>
        <p:txBody>
          <a:bodyPr>
            <a:normAutofit fontScale="92500" lnSpcReduction="10000"/>
          </a:bodyPr>
          <a:lstStyle/>
          <a:p>
            <a:r>
              <a:rPr lang="en-US"/>
              <a:t>Veteran’s Administration (VA): </a:t>
            </a:r>
          </a:p>
          <a:p>
            <a:pPr marL="457200" indent="-457200">
              <a:buFont typeface="Arial" panose="020B0604020202020204" pitchFamily="34" charset="0"/>
              <a:buChar char="•"/>
            </a:pPr>
            <a:r>
              <a:rPr lang="en-US" sz="2400" b="0"/>
              <a:t>Hospitals and clinics funded by federal government</a:t>
            </a:r>
          </a:p>
          <a:p>
            <a:pPr marL="457200" indent="-457200">
              <a:buFont typeface="Arial" panose="020B0604020202020204" pitchFamily="34" charset="0"/>
              <a:buChar char="•"/>
            </a:pPr>
            <a:r>
              <a:rPr lang="en-US" sz="2400" b="0"/>
              <a:t>Provide healthcare for veterans</a:t>
            </a:r>
          </a:p>
          <a:p>
            <a:pPr marL="457200" indent="-457200">
              <a:buFont typeface="Arial" panose="020B0604020202020204" pitchFamily="34" charset="0"/>
              <a:buChar char="•"/>
            </a:pPr>
            <a:r>
              <a:rPr lang="en-US" sz="2400" b="0"/>
              <a:t>Video (1 ½ </a:t>
            </a:r>
            <a:r>
              <a:rPr lang="en-US" sz="2400" b="0" err="1"/>
              <a:t>mn</a:t>
            </a:r>
            <a:r>
              <a:rPr lang="en-US" sz="2400" b="0"/>
              <a:t>): </a:t>
            </a:r>
            <a:r>
              <a:rPr lang="en-US" sz="1600" b="0">
                <a:hlinkClick r:id="rId2"/>
              </a:rPr>
              <a:t>https://youtu.be/J9bqZwlfXYY</a:t>
            </a:r>
            <a:r>
              <a:rPr lang="en-US" sz="1600" b="0"/>
              <a:t> </a:t>
            </a:r>
          </a:p>
          <a:p>
            <a:r>
              <a:rPr lang="en-US"/>
              <a:t>Hennepin Healthcare: </a:t>
            </a:r>
          </a:p>
          <a:p>
            <a:pPr marL="457200" indent="-457200">
              <a:buFont typeface="Arial" panose="020B0604020202020204" pitchFamily="34" charset="0"/>
              <a:buChar char="•"/>
            </a:pPr>
            <a:r>
              <a:rPr lang="en-US" sz="2400" b="0"/>
              <a:t>Minnesota’s only public hospital</a:t>
            </a:r>
          </a:p>
          <a:p>
            <a:pPr marL="457200" indent="-457200">
              <a:buFont typeface="Arial" panose="020B0604020202020204" pitchFamily="34" charset="0"/>
              <a:buChar char="•"/>
            </a:pPr>
            <a:r>
              <a:rPr lang="en-US" sz="2400" b="0"/>
              <a:t>Hennepin County pays for care provided to uninsured clients</a:t>
            </a:r>
          </a:p>
          <a:p>
            <a:pPr marL="457200" indent="-457200">
              <a:buFont typeface="Arial" panose="020B0604020202020204" pitchFamily="34" charset="0"/>
              <a:buChar char="•"/>
            </a:pPr>
            <a:r>
              <a:rPr lang="en-US" sz="2400" b="0"/>
              <a:t>Includes several clinics</a:t>
            </a:r>
          </a:p>
          <a:p>
            <a:pPr marL="457200" indent="-457200">
              <a:buFont typeface="Arial" panose="020B0604020202020204" pitchFamily="34" charset="0"/>
              <a:buChar char="•"/>
            </a:pPr>
            <a:r>
              <a:rPr lang="en-US" sz="2400" b="0"/>
              <a:t>Video (3 </a:t>
            </a:r>
            <a:r>
              <a:rPr lang="en-US" sz="2400" b="0" err="1"/>
              <a:t>mn</a:t>
            </a:r>
            <a:r>
              <a:rPr lang="en-US" sz="2400" b="0"/>
              <a:t>):</a:t>
            </a:r>
            <a:r>
              <a:rPr lang="en-US" b="0"/>
              <a:t> </a:t>
            </a:r>
            <a:r>
              <a:rPr lang="en-US" sz="1600" b="0">
                <a:hlinkClick r:id="rId3"/>
              </a:rPr>
              <a:t>https://www.hennepinhealthcare.org/about-us/</a:t>
            </a:r>
            <a:r>
              <a:rPr lang="en-US" sz="1600" b="0"/>
              <a:t> </a:t>
            </a:r>
          </a:p>
          <a:p>
            <a:pPr marL="457200" indent="-457200">
              <a:buFont typeface="Arial" panose="020B0604020202020204" pitchFamily="34" charset="0"/>
              <a:buChar char="•"/>
            </a:pPr>
            <a:endParaRPr lang="en-US" b="0"/>
          </a:p>
          <a:p>
            <a:endParaRPr lang="en-US"/>
          </a:p>
        </p:txBody>
      </p:sp>
      <p:pic>
        <p:nvPicPr>
          <p:cNvPr id="5" name="Picture 4" descr="A sign in front of a building&#10;&#10;Description automatically generated">
            <a:extLst>
              <a:ext uri="{FF2B5EF4-FFF2-40B4-BE49-F238E27FC236}">
                <a16:creationId xmlns:a16="http://schemas.microsoft.com/office/drawing/2014/main" id="{5E26EA58-B5E7-87BF-5E52-6F833AF74CBA}"/>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4179"/>
          <a:stretch/>
        </p:blipFill>
        <p:spPr>
          <a:xfrm>
            <a:off x="7139133" y="2313816"/>
            <a:ext cx="4590288" cy="2230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43047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B811-1A73-3F65-6F4B-F2D87B859B72}"/>
              </a:ext>
            </a:extLst>
          </p:cNvPr>
          <p:cNvSpPr>
            <a:spLocks noGrp="1"/>
          </p:cNvSpPr>
          <p:nvPr>
            <p:ph type="title"/>
          </p:nvPr>
        </p:nvSpPr>
        <p:spPr>
          <a:xfrm>
            <a:off x="838200" y="365125"/>
            <a:ext cx="10515600" cy="860171"/>
          </a:xfrm>
        </p:spPr>
        <p:txBody>
          <a:bodyPr anchor="ctr">
            <a:normAutofit fontScale="90000"/>
          </a:bodyPr>
          <a:lstStyle/>
          <a:p>
            <a:r>
              <a:rPr lang="en-US"/>
              <a:t>State &amp; Local Government Health Departments</a:t>
            </a:r>
          </a:p>
        </p:txBody>
      </p:sp>
      <p:graphicFrame>
        <p:nvGraphicFramePr>
          <p:cNvPr id="6" name="Content Placeholder 2">
            <a:extLst>
              <a:ext uri="{FF2B5EF4-FFF2-40B4-BE49-F238E27FC236}">
                <a16:creationId xmlns:a16="http://schemas.microsoft.com/office/drawing/2014/main" id="{475EBEF1-5F3F-62D0-95D4-83124352586A}"/>
              </a:ext>
            </a:extLst>
          </p:cNvPr>
          <p:cNvGraphicFramePr>
            <a:graphicFrameLocks noGrp="1"/>
          </p:cNvGraphicFramePr>
          <p:nvPr>
            <p:ph idx="1"/>
            <p:extLst>
              <p:ext uri="{D42A27DB-BD31-4B8C-83A1-F6EECF244321}">
                <p14:modId xmlns:p14="http://schemas.microsoft.com/office/powerpoint/2010/main" val="2767177530"/>
              </p:ext>
            </p:extLst>
          </p:nvPr>
        </p:nvGraphicFramePr>
        <p:xfrm>
          <a:off x="838200" y="1344168"/>
          <a:ext cx="10515600" cy="4832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678811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B811-1A73-3F65-6F4B-F2D87B859B72}"/>
              </a:ext>
            </a:extLst>
          </p:cNvPr>
          <p:cNvSpPr>
            <a:spLocks noGrp="1"/>
          </p:cNvSpPr>
          <p:nvPr>
            <p:ph type="title"/>
          </p:nvPr>
        </p:nvSpPr>
        <p:spPr>
          <a:xfrm>
            <a:off x="838200" y="365125"/>
            <a:ext cx="10515600" cy="1325563"/>
          </a:xfrm>
        </p:spPr>
        <p:txBody>
          <a:bodyPr anchor="ctr">
            <a:normAutofit/>
          </a:bodyPr>
          <a:lstStyle/>
          <a:p>
            <a:r>
              <a:rPr lang="en-US"/>
              <a:t>National Government Health Agencies</a:t>
            </a:r>
          </a:p>
        </p:txBody>
      </p:sp>
      <p:graphicFrame>
        <p:nvGraphicFramePr>
          <p:cNvPr id="6" name="Content Placeholder 2">
            <a:extLst>
              <a:ext uri="{FF2B5EF4-FFF2-40B4-BE49-F238E27FC236}">
                <a16:creationId xmlns:a16="http://schemas.microsoft.com/office/drawing/2014/main" id="{475EBEF1-5F3F-62D0-95D4-83124352586A}"/>
              </a:ext>
            </a:extLst>
          </p:cNvPr>
          <p:cNvGraphicFramePr>
            <a:graphicFrameLocks noGrp="1"/>
          </p:cNvGraphicFramePr>
          <p:nvPr>
            <p:ph idx="1"/>
            <p:extLst>
              <p:ext uri="{D42A27DB-BD31-4B8C-83A1-F6EECF244321}">
                <p14:modId xmlns:p14="http://schemas.microsoft.com/office/powerpoint/2010/main" val="103610444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625497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B811-1A73-3F65-6F4B-F2D87B859B72}"/>
              </a:ext>
            </a:extLst>
          </p:cNvPr>
          <p:cNvSpPr>
            <a:spLocks noGrp="1"/>
          </p:cNvSpPr>
          <p:nvPr>
            <p:ph type="title"/>
          </p:nvPr>
        </p:nvSpPr>
        <p:spPr>
          <a:xfrm>
            <a:off x="838200" y="365125"/>
            <a:ext cx="10515600" cy="860171"/>
          </a:xfrm>
        </p:spPr>
        <p:txBody>
          <a:bodyPr anchor="ctr">
            <a:normAutofit/>
          </a:bodyPr>
          <a:lstStyle/>
          <a:p>
            <a:r>
              <a:rPr lang="en-US" sz="4000"/>
              <a:t>National Government Health Agencies</a:t>
            </a:r>
          </a:p>
        </p:txBody>
      </p:sp>
      <p:graphicFrame>
        <p:nvGraphicFramePr>
          <p:cNvPr id="6" name="Content Placeholder 2">
            <a:extLst>
              <a:ext uri="{FF2B5EF4-FFF2-40B4-BE49-F238E27FC236}">
                <a16:creationId xmlns:a16="http://schemas.microsoft.com/office/drawing/2014/main" id="{475EBEF1-5F3F-62D0-95D4-83124352586A}"/>
              </a:ext>
            </a:extLst>
          </p:cNvPr>
          <p:cNvGraphicFramePr>
            <a:graphicFrameLocks noGrp="1"/>
          </p:cNvGraphicFramePr>
          <p:nvPr>
            <p:ph idx="1"/>
            <p:extLst>
              <p:ext uri="{D42A27DB-BD31-4B8C-83A1-F6EECF244321}">
                <p14:modId xmlns:p14="http://schemas.microsoft.com/office/powerpoint/2010/main" val="2715420334"/>
              </p:ext>
            </p:extLst>
          </p:nvPr>
        </p:nvGraphicFramePr>
        <p:xfrm>
          <a:off x="838200" y="1126274"/>
          <a:ext cx="10515600" cy="5452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10710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7754E-F1DE-E4D5-2DAC-BDF382947D0F}"/>
              </a:ext>
            </a:extLst>
          </p:cNvPr>
          <p:cNvSpPr>
            <a:spLocks noGrp="1"/>
          </p:cNvSpPr>
          <p:nvPr>
            <p:ph type="title"/>
          </p:nvPr>
        </p:nvSpPr>
        <p:spPr>
          <a:xfrm>
            <a:off x="839788" y="245327"/>
            <a:ext cx="6310820" cy="658368"/>
          </a:xfrm>
        </p:spPr>
        <p:txBody>
          <a:bodyPr anchor="b">
            <a:normAutofit/>
          </a:bodyPr>
          <a:lstStyle/>
          <a:p>
            <a:r>
              <a:rPr lang="en-US" sz="4000"/>
              <a:t>Non-Profit Health Agencies</a:t>
            </a:r>
          </a:p>
        </p:txBody>
      </p:sp>
      <p:graphicFrame>
        <p:nvGraphicFramePr>
          <p:cNvPr id="5" name="Content Placeholder 2">
            <a:extLst>
              <a:ext uri="{FF2B5EF4-FFF2-40B4-BE49-F238E27FC236}">
                <a16:creationId xmlns:a16="http://schemas.microsoft.com/office/drawing/2014/main" id="{ED6F6866-435D-451B-C2ED-1003CA37B3C8}"/>
              </a:ext>
            </a:extLst>
          </p:cNvPr>
          <p:cNvGraphicFramePr>
            <a:graphicFrameLocks noGrp="1"/>
          </p:cNvGraphicFramePr>
          <p:nvPr>
            <p:ph idx="1"/>
            <p:extLst>
              <p:ext uri="{D42A27DB-BD31-4B8C-83A1-F6EECF244321}">
                <p14:modId xmlns:p14="http://schemas.microsoft.com/office/powerpoint/2010/main" val="1981699906"/>
              </p:ext>
            </p:extLst>
          </p:nvPr>
        </p:nvGraphicFramePr>
        <p:xfrm>
          <a:off x="839788" y="903696"/>
          <a:ext cx="10297604" cy="5564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94392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3"/>
            <a:ext cx="11420856" cy="5313298"/>
          </a:xfrm>
        </p:spPr>
        <p:txBody>
          <a:bodyPr vert="horz" lIns="91440" tIns="45720" rIns="91440" bIns="45720" rtlCol="0" anchor="t">
            <a:normAutofit/>
          </a:bodyPr>
          <a:lstStyle/>
          <a:p>
            <a:r>
              <a:rPr lang="en-US" sz="2200"/>
              <a:t>Procedure: </a:t>
            </a:r>
            <a:r>
              <a:rPr lang="en-US" sz="2200" b="0"/>
              <a:t>Specific steps taken to perform a task</a:t>
            </a:r>
            <a:endParaRPr lang="en-US" sz="2200" b="0">
              <a:ea typeface="Calibri"/>
              <a:cs typeface="Calibri"/>
            </a:endParaRPr>
          </a:p>
          <a:p>
            <a:endParaRPr lang="en-US" sz="2200">
              <a:ea typeface="Calibri"/>
              <a:cs typeface="Calibri"/>
            </a:endParaRPr>
          </a:p>
          <a:p>
            <a:r>
              <a:rPr lang="en-US" sz="2200"/>
              <a:t>Psychiatric/Mental Health Facility: </a:t>
            </a:r>
            <a:r>
              <a:rPr lang="en-US" sz="2200" b="0"/>
              <a:t>Offers treatments to individuals with psychiatric/mental health and behavioral disorders</a:t>
            </a:r>
            <a:endParaRPr lang="en-US" sz="2200" b="0">
              <a:ea typeface="Calibri"/>
              <a:cs typeface="Calibri"/>
            </a:endParaRPr>
          </a:p>
          <a:p>
            <a:endParaRPr lang="en-US" sz="2200" b="0">
              <a:ea typeface="Calibri"/>
              <a:cs typeface="Calibri"/>
            </a:endParaRPr>
          </a:p>
          <a:p>
            <a:r>
              <a:rPr lang="en-US" sz="2200"/>
              <a:t>Reference: </a:t>
            </a:r>
            <a:r>
              <a:rPr lang="en-US" sz="2200" b="0"/>
              <a:t>People who will vouch for your qualification and character</a:t>
            </a:r>
            <a:endParaRPr lang="en-US" sz="2200" b="0">
              <a:ea typeface="Calibri"/>
              <a:cs typeface="Calibri"/>
            </a:endParaRPr>
          </a:p>
          <a:p>
            <a:endParaRPr lang="en-US" sz="2200">
              <a:ea typeface="Calibri"/>
              <a:cs typeface="Calibri"/>
            </a:endParaRPr>
          </a:p>
          <a:p>
            <a:r>
              <a:rPr lang="en-US" sz="2200"/>
              <a:t>Regulation: </a:t>
            </a:r>
            <a:r>
              <a:rPr lang="en-US" sz="2200" b="0"/>
              <a:t>The condition of being controlled or directed</a:t>
            </a:r>
            <a:endParaRPr lang="en-US" sz="2200" b="0">
              <a:ea typeface="Calibri"/>
              <a:cs typeface="Calibri"/>
            </a:endParaRPr>
          </a:p>
          <a:p>
            <a:endParaRPr lang="en-US" sz="2200" b="0">
              <a:ea typeface="Calibri"/>
              <a:cs typeface="Calibri"/>
            </a:endParaRPr>
          </a:p>
          <a:p>
            <a:r>
              <a:rPr lang="en-US" sz="2200">
                <a:ea typeface="Calibri" panose="020F0502020204030204"/>
                <a:cs typeface="Calibri" panose="020F0502020204030204"/>
              </a:rPr>
              <a:t>Role Model: </a:t>
            </a:r>
            <a:r>
              <a:rPr lang="en-US" sz="2200" b="0">
                <a:ea typeface="Calibri" panose="020F0502020204030204"/>
                <a:cs typeface="Calibri" panose="020F0502020204030204"/>
              </a:rPr>
              <a:t>A person who serves as a positive example</a:t>
            </a:r>
            <a:endParaRPr lang="en-US" sz="2200">
              <a:ea typeface="Calibri"/>
              <a:cs typeface="Calibri"/>
            </a:endParaRPr>
          </a:p>
          <a:p>
            <a:endParaRPr lang="en-US" sz="2200" b="0">
              <a:ea typeface="Calibri" panose="020F0502020204030204"/>
              <a:cs typeface="Calibri" panose="020F0502020204030204"/>
            </a:endParaRPr>
          </a:p>
        </p:txBody>
      </p:sp>
    </p:spTree>
    <p:extLst>
      <p:ext uri="{BB962C8B-B14F-4D97-AF65-F5344CB8AC3E}">
        <p14:creationId xmlns:p14="http://schemas.microsoft.com/office/powerpoint/2010/main" val="353172044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p>
            <a:pPr eaLnBrk="1" hangingPunct="1"/>
            <a:r>
              <a:rPr lang="en-US" sz="4000"/>
              <a:t>Health Insurance Plans</a:t>
            </a:r>
          </a:p>
        </p:txBody>
      </p:sp>
      <p:sp>
        <p:nvSpPr>
          <p:cNvPr id="10243" name="Rectangle 3"/>
          <p:cNvSpPr>
            <a:spLocks noGrp="1" noChangeArrowheads="1"/>
          </p:cNvSpPr>
          <p:nvPr>
            <p:ph type="body" idx="1"/>
          </p:nvPr>
        </p:nvSpPr>
        <p:spPr>
          <a:xfrm>
            <a:off x="838200" y="1690688"/>
            <a:ext cx="8991600" cy="4419600"/>
          </a:xfrm>
        </p:spPr>
        <p:txBody>
          <a:bodyPr/>
          <a:lstStyle/>
          <a:p>
            <a:pPr eaLnBrk="1" hangingPunct="1">
              <a:buFont typeface="Wingdings" pitchFamily="2" charset="2"/>
              <a:buNone/>
            </a:pPr>
            <a:r>
              <a:rPr lang="en-US"/>
              <a:t>Health Maintenance Organization (HMO)</a:t>
            </a:r>
          </a:p>
          <a:p>
            <a:pPr marL="228600" indent="-457200">
              <a:buFont typeface="Arial" panose="020B0604020202020204" pitchFamily="34" charset="0"/>
              <a:buChar char="•"/>
            </a:pPr>
            <a:r>
              <a:rPr lang="en-US" b="0"/>
              <a:t>Monthly premium</a:t>
            </a:r>
          </a:p>
          <a:p>
            <a:pPr marL="228600" indent="-457200">
              <a:buFont typeface="Arial" panose="020B0604020202020204" pitchFamily="34" charset="0"/>
              <a:buChar char="•"/>
            </a:pPr>
            <a:r>
              <a:rPr lang="en-US" b="0"/>
              <a:t>Emphasis on preventive care &amp; examinations</a:t>
            </a:r>
          </a:p>
          <a:p>
            <a:pPr marL="228600" indent="-457200">
              <a:buFont typeface="Arial" panose="020B0604020202020204" pitchFamily="34" charset="0"/>
              <a:buChar char="•"/>
            </a:pPr>
            <a:r>
              <a:rPr lang="en-US" b="0"/>
              <a:t>Insured must use only HMO providers</a:t>
            </a:r>
          </a:p>
          <a:p>
            <a:pPr marL="228600" indent="-457200">
              <a:buFont typeface="Arial" panose="020B0604020202020204" pitchFamily="34" charset="0"/>
              <a:buChar char="•"/>
            </a:pPr>
            <a:r>
              <a:rPr lang="en-US" b="0"/>
              <a:t>Pay out of pocket for using a non-HMO providers</a:t>
            </a:r>
          </a:p>
          <a:p>
            <a:pPr lvl="1" eaLnBrk="1" hangingPunct="1"/>
            <a:endParaRPr lang="en-US" sz="2000"/>
          </a:p>
        </p:txBody>
      </p:sp>
      <p:pic>
        <p:nvPicPr>
          <p:cNvPr id="3" name="Picture 2" descr="A close-up of words&#10;&#10;Description automatically generated">
            <a:extLst>
              <a:ext uri="{FF2B5EF4-FFF2-40B4-BE49-F238E27FC236}">
                <a16:creationId xmlns:a16="http://schemas.microsoft.com/office/drawing/2014/main" id="{9F2FF174-BC35-DB0D-3348-DBB6B4BD52D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719512" y="4332932"/>
            <a:ext cx="4752975" cy="2390775"/>
          </a:xfrm>
          <a:prstGeom prst="rect">
            <a:avLst/>
          </a:prstGeom>
        </p:spPr>
      </p:pic>
      <p:sp>
        <p:nvSpPr>
          <p:cNvPr id="4" name="TextBox 3">
            <a:extLst>
              <a:ext uri="{FF2B5EF4-FFF2-40B4-BE49-F238E27FC236}">
                <a16:creationId xmlns:a16="http://schemas.microsoft.com/office/drawing/2014/main" id="{A56E419C-9E94-5DDE-D18E-6B1F2B53AB17}"/>
              </a:ext>
            </a:extLst>
          </p:cNvPr>
          <p:cNvSpPr txBox="1"/>
          <p:nvPr/>
        </p:nvSpPr>
        <p:spPr>
          <a:xfrm>
            <a:off x="5076825" y="6608291"/>
            <a:ext cx="4752975" cy="230832"/>
          </a:xfrm>
          <a:prstGeom prst="rect">
            <a:avLst/>
          </a:prstGeom>
          <a:noFill/>
        </p:spPr>
        <p:txBody>
          <a:bodyPr wrap="square" rtlCol="0">
            <a:spAutoFit/>
          </a:bodyPr>
          <a:lstStyle/>
          <a:p>
            <a:r>
              <a:rPr lang="en-US" sz="900">
                <a:hlinkClick r:id="rId5" tooltip="https://www.flickr.com/photos/182229932@N07/48151435117"/>
              </a:rPr>
              <a:t>This Photo</a:t>
            </a:r>
            <a:r>
              <a:rPr lang="en-US" sz="900"/>
              <a:t> by Unknown Author is licensed under </a:t>
            </a:r>
            <a:r>
              <a:rPr lang="en-US" sz="900">
                <a:hlinkClick r:id="rId6" tooltip="https://creativecommons.org/licenses/by/3.0/"/>
              </a:rPr>
              <a:t>CC BY</a:t>
            </a:r>
            <a:endParaRPr lang="en-US" sz="900"/>
          </a:p>
        </p:txBody>
      </p:sp>
    </p:spTree>
    <p:custDataLst>
      <p:tags r:id="rId1"/>
    </p:custDataLst>
    <p:extLst>
      <p:ext uri="{BB962C8B-B14F-4D97-AF65-F5344CB8AC3E}">
        <p14:creationId xmlns:p14="http://schemas.microsoft.com/office/powerpoint/2010/main" val="3011402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10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12" dur="10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17" dur="10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blinds(horizontal)">
                                      <p:cBhvr>
                                        <p:cTn id="22" dur="1000"/>
                                        <p:tgtEl>
                                          <p:spTgt spid="102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43">
                                            <p:txEl>
                                              <p:pRg st="4" end="4"/>
                                            </p:txEl>
                                          </p:spTgt>
                                        </p:tgtEl>
                                        <p:attrNameLst>
                                          <p:attrName>style.visibility</p:attrName>
                                        </p:attrNameLst>
                                      </p:cBhvr>
                                      <p:to>
                                        <p:strVal val="visible"/>
                                      </p:to>
                                    </p:set>
                                    <p:animEffect transition="in" filter="blinds(horizontal)">
                                      <p:cBhvr>
                                        <p:cTn id="27" dur="1000"/>
                                        <p:tgtEl>
                                          <p:spTgt spid="102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pPr eaLnBrk="1" hangingPunct="1"/>
            <a:r>
              <a:rPr lang="en-US" sz="4000"/>
              <a:t>Health Insurance Plans</a:t>
            </a:r>
          </a:p>
        </p:txBody>
      </p:sp>
      <p:sp>
        <p:nvSpPr>
          <p:cNvPr id="11267" name="Rectangle 3"/>
          <p:cNvSpPr>
            <a:spLocks noGrp="1" noChangeArrowheads="1"/>
          </p:cNvSpPr>
          <p:nvPr>
            <p:ph type="body" idx="1"/>
          </p:nvPr>
        </p:nvSpPr>
        <p:spPr>
          <a:xfrm>
            <a:off x="838200" y="1690688"/>
            <a:ext cx="10833847" cy="4351338"/>
          </a:xfrm>
        </p:spPr>
        <p:txBody>
          <a:bodyPr vert="horz" lIns="91440" tIns="45720" rIns="91440" bIns="45720" rtlCol="0" anchor="t">
            <a:normAutofit/>
          </a:bodyPr>
          <a:lstStyle/>
          <a:p>
            <a:pPr eaLnBrk="1" hangingPunct="1">
              <a:buFont typeface="Wingdings" pitchFamily="2" charset="2"/>
              <a:buNone/>
            </a:pPr>
            <a:r>
              <a:rPr lang="en-US"/>
              <a:t>Preferred Provider Organization (PPO)</a:t>
            </a:r>
          </a:p>
          <a:p>
            <a:pPr lvl="1" eaLnBrk="1" hangingPunct="1"/>
            <a:r>
              <a:rPr lang="en-US"/>
              <a:t>Health plan contracts with medical providers and creates network of participating providers</a:t>
            </a:r>
          </a:p>
          <a:p>
            <a:pPr lvl="1"/>
            <a:r>
              <a:rPr lang="en-US"/>
              <a:t>Clients pay less if using providers within network</a:t>
            </a:r>
          </a:p>
          <a:p>
            <a:pPr lvl="1"/>
            <a:r>
              <a:rPr lang="en-US"/>
              <a:t>Additional costs if using providers outside of network</a:t>
            </a:r>
          </a:p>
          <a:p>
            <a:pPr indent="-228600">
              <a:spcBef>
                <a:spcPts val="1200"/>
              </a:spcBef>
            </a:pPr>
            <a:r>
              <a:rPr lang="en-US" b="0"/>
              <a:t>More information on HMO’s and PPO’s: </a:t>
            </a:r>
          </a:p>
          <a:p>
            <a:pPr marL="114300" indent="-342900">
              <a:buFont typeface="Arial" panose="020B0604020202020204" pitchFamily="34" charset="0"/>
              <a:buChar char="•"/>
            </a:pPr>
            <a:r>
              <a:rPr lang="en-US" sz="1600" b="0">
                <a:hlinkClick r:id="rId4"/>
              </a:rPr>
              <a:t>https://marketplace.cms.gov/outreach-and-education/what-you-should-know-provider-networks.pdf</a:t>
            </a:r>
            <a:r>
              <a:rPr lang="en-US" sz="1600" b="0"/>
              <a:t>    </a:t>
            </a:r>
          </a:p>
          <a:p>
            <a:pPr marL="114300" indent="-342900">
              <a:buFont typeface="Arial" panose="020B0604020202020204" pitchFamily="34" charset="0"/>
              <a:buChar char="•"/>
            </a:pPr>
            <a:r>
              <a:rPr lang="en-US" sz="1600" b="0">
                <a:hlinkClick r:id="rId5"/>
              </a:rPr>
              <a:t>https://www.healthcare.gov/choose-a-plan/plan-types/</a:t>
            </a:r>
            <a:r>
              <a:rPr lang="en-US" sz="1600" b="0"/>
              <a:t>  </a:t>
            </a:r>
          </a:p>
          <a:p>
            <a:endParaRPr lang="en-US" sz="2000"/>
          </a:p>
        </p:txBody>
      </p:sp>
    </p:spTree>
    <p:custDataLst>
      <p:tags r:id="rId1"/>
    </p:custDataLst>
    <p:extLst>
      <p:ext uri="{BB962C8B-B14F-4D97-AF65-F5344CB8AC3E}">
        <p14:creationId xmlns:p14="http://schemas.microsoft.com/office/powerpoint/2010/main" val="785792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7" dur="1000"/>
                                        <p:tgtEl>
                                          <p:spTgt spid="1126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67">
                                            <p:txEl>
                                              <p:pRg st="1" end="1"/>
                                            </p:txEl>
                                          </p:spTgt>
                                        </p:tgtEl>
                                        <p:attrNameLst>
                                          <p:attrName>style.visibility</p:attrName>
                                        </p:attrNameLst>
                                      </p:cBhvr>
                                      <p:to>
                                        <p:strVal val="visible"/>
                                      </p:to>
                                    </p:set>
                                    <p:animEffect transition="in" filter="blinds(horizontal)">
                                      <p:cBhvr>
                                        <p:cTn id="10" dur="1000"/>
                                        <p:tgtEl>
                                          <p:spTgt spid="11267">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animEffect transition="in" filter="blinds(horizontal)">
                                      <p:cBhvr>
                                        <p:cTn id="13" dur="1000"/>
                                        <p:tgtEl>
                                          <p:spTgt spid="11267">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267">
                                            <p:txEl>
                                              <p:pRg st="3" end="3"/>
                                            </p:txEl>
                                          </p:spTgt>
                                        </p:tgtEl>
                                        <p:attrNameLst>
                                          <p:attrName>style.visibility</p:attrName>
                                        </p:attrNameLst>
                                      </p:cBhvr>
                                      <p:to>
                                        <p:strVal val="visible"/>
                                      </p:to>
                                    </p:set>
                                    <p:animEffect transition="in" filter="blinds(horizontal)">
                                      <p:cBhvr>
                                        <p:cTn id="16" dur="1000"/>
                                        <p:tgtEl>
                                          <p:spTgt spid="1126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267">
                                            <p:txEl>
                                              <p:pRg st="4" end="4"/>
                                            </p:txEl>
                                          </p:spTgt>
                                        </p:tgtEl>
                                        <p:attrNameLst>
                                          <p:attrName>style.visibility</p:attrName>
                                        </p:attrNameLst>
                                      </p:cBhvr>
                                      <p:to>
                                        <p:strVal val="visible"/>
                                      </p:to>
                                    </p:set>
                                    <p:animEffect transition="in" filter="blinds(horizontal)">
                                      <p:cBhvr>
                                        <p:cTn id="21" dur="1000"/>
                                        <p:tgtEl>
                                          <p:spTgt spid="11267">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1267">
                                            <p:txEl>
                                              <p:pRg st="5" end="5"/>
                                            </p:txEl>
                                          </p:spTgt>
                                        </p:tgtEl>
                                        <p:attrNameLst>
                                          <p:attrName>style.visibility</p:attrName>
                                        </p:attrNameLst>
                                      </p:cBhvr>
                                      <p:to>
                                        <p:strVal val="visible"/>
                                      </p:to>
                                    </p:set>
                                    <p:animEffect transition="in" filter="blinds(horizontal)">
                                      <p:cBhvr>
                                        <p:cTn id="26" dur="1000"/>
                                        <p:tgtEl>
                                          <p:spTgt spid="11267">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267">
                                            <p:txEl>
                                              <p:pRg st="6" end="6"/>
                                            </p:txEl>
                                          </p:spTgt>
                                        </p:tgtEl>
                                        <p:attrNameLst>
                                          <p:attrName>style.visibility</p:attrName>
                                        </p:attrNameLst>
                                      </p:cBhvr>
                                      <p:to>
                                        <p:strVal val="visible"/>
                                      </p:to>
                                    </p:set>
                                    <p:animEffect transition="in" filter="blinds(horizontal)">
                                      <p:cBhvr>
                                        <p:cTn id="31" dur="1000"/>
                                        <p:tgtEl>
                                          <p:spTgt spid="112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882" y="466725"/>
            <a:ext cx="8015287" cy="914400"/>
          </a:xfrm>
        </p:spPr>
        <p:txBody>
          <a:bodyPr wrap="square" anchor="ctr">
            <a:normAutofit/>
          </a:bodyPr>
          <a:lstStyle/>
          <a:p>
            <a:r>
              <a:rPr lang="en-US" sz="4000"/>
              <a:t>Health Insurance Plans</a:t>
            </a:r>
          </a:p>
        </p:txBody>
      </p:sp>
      <p:sp>
        <p:nvSpPr>
          <p:cNvPr id="3" name="Content Placeholder 2"/>
          <p:cNvSpPr>
            <a:spLocks noGrp="1"/>
          </p:cNvSpPr>
          <p:nvPr>
            <p:ph sz="half" idx="1"/>
          </p:nvPr>
        </p:nvSpPr>
        <p:spPr>
          <a:xfrm>
            <a:off x="537882" y="1676400"/>
            <a:ext cx="8229601" cy="4419600"/>
          </a:xfrm>
        </p:spPr>
        <p:txBody>
          <a:bodyPr wrap="square" anchor="t">
            <a:normAutofit/>
          </a:bodyPr>
          <a:lstStyle/>
          <a:p>
            <a:pPr marL="0" indent="0">
              <a:buNone/>
            </a:pPr>
            <a:r>
              <a:rPr lang="en-US" b="1"/>
              <a:t>Affordable Care Act</a:t>
            </a:r>
          </a:p>
          <a:p>
            <a:r>
              <a:rPr lang="en-US"/>
              <a:t>Federal legislation</a:t>
            </a:r>
          </a:p>
          <a:p>
            <a:r>
              <a:rPr lang="en-US"/>
              <a:t>Grants rights and protections for healthcare coverage</a:t>
            </a:r>
          </a:p>
          <a:p>
            <a:pPr lvl="1"/>
            <a:r>
              <a:rPr lang="en-US"/>
              <a:t>More information: </a:t>
            </a:r>
            <a:r>
              <a:rPr lang="en-US" sz="1200">
                <a:hlinkClick r:id="rId3"/>
              </a:rPr>
              <a:t>https://www.healthcare.gov/health-care-law-protections/</a:t>
            </a:r>
            <a:r>
              <a:rPr lang="en-US" sz="1200"/>
              <a:t> </a:t>
            </a:r>
          </a:p>
          <a:p>
            <a:endParaRPr lang="en-US" sz="1600"/>
          </a:p>
        </p:txBody>
      </p:sp>
      <p:pic>
        <p:nvPicPr>
          <p:cNvPr id="6" name="Picture 5" descr="A button with text on it&#10;&#10;Description automatically generated">
            <a:extLst>
              <a:ext uri="{FF2B5EF4-FFF2-40B4-BE49-F238E27FC236}">
                <a16:creationId xmlns:a16="http://schemas.microsoft.com/office/drawing/2014/main" id="{70F06F1A-80DB-2208-BA0F-460B22C9DC86}"/>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448175" y="3562350"/>
            <a:ext cx="3295650" cy="3295650"/>
          </a:xfrm>
          <a:prstGeom prst="rect">
            <a:avLst/>
          </a:prstGeom>
        </p:spPr>
      </p:pic>
      <p:sp>
        <p:nvSpPr>
          <p:cNvPr id="7" name="TextBox 6">
            <a:extLst>
              <a:ext uri="{FF2B5EF4-FFF2-40B4-BE49-F238E27FC236}">
                <a16:creationId xmlns:a16="http://schemas.microsoft.com/office/drawing/2014/main" id="{3AA32A26-C7E6-0D69-D82F-AEFE5A2500A4}"/>
              </a:ext>
            </a:extLst>
          </p:cNvPr>
          <p:cNvSpPr txBox="1"/>
          <p:nvPr/>
        </p:nvSpPr>
        <p:spPr>
          <a:xfrm>
            <a:off x="4652682" y="6391275"/>
            <a:ext cx="3295650" cy="230832"/>
          </a:xfrm>
          <a:prstGeom prst="rect">
            <a:avLst/>
          </a:prstGeom>
          <a:noFill/>
        </p:spPr>
        <p:txBody>
          <a:bodyPr wrap="square" rtlCol="0">
            <a:spAutoFit/>
          </a:bodyPr>
          <a:lstStyle/>
          <a:p>
            <a:r>
              <a:rPr lang="en-US" sz="900">
                <a:hlinkClick r:id="rId5" tooltip="https://www.aliem.com/2016/04/aca-actually-reduce-ed-visits-politicians-promised/"/>
              </a:rPr>
              <a:t>This Photo</a:t>
            </a:r>
            <a:r>
              <a:rPr lang="en-US" sz="900"/>
              <a:t> by Unknown Author is licensed under </a:t>
            </a:r>
            <a:r>
              <a:rPr lang="en-US" sz="900">
                <a:hlinkClick r:id="rId6"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123186413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B8E92-9678-22C9-EEE6-8EBB140E55BD}"/>
              </a:ext>
            </a:extLst>
          </p:cNvPr>
          <p:cNvSpPr>
            <a:spLocks noGrp="1"/>
          </p:cNvSpPr>
          <p:nvPr>
            <p:ph type="title"/>
          </p:nvPr>
        </p:nvSpPr>
        <p:spPr>
          <a:xfrm>
            <a:off x="838200" y="365125"/>
            <a:ext cx="10515600" cy="979581"/>
          </a:xfrm>
        </p:spPr>
        <p:txBody>
          <a:bodyPr>
            <a:normAutofit/>
          </a:bodyPr>
          <a:lstStyle/>
          <a:p>
            <a:r>
              <a:rPr lang="en-US" sz="4000"/>
              <a:t>Insurances</a:t>
            </a:r>
          </a:p>
        </p:txBody>
      </p:sp>
      <p:sp>
        <p:nvSpPr>
          <p:cNvPr id="3" name="Content Placeholder 2">
            <a:extLst>
              <a:ext uri="{FF2B5EF4-FFF2-40B4-BE49-F238E27FC236}">
                <a16:creationId xmlns:a16="http://schemas.microsoft.com/office/drawing/2014/main" id="{2B14A083-509F-7DD2-5FFC-B66757C84638}"/>
              </a:ext>
            </a:extLst>
          </p:cNvPr>
          <p:cNvSpPr>
            <a:spLocks noGrp="1"/>
          </p:cNvSpPr>
          <p:nvPr>
            <p:ph idx="1"/>
          </p:nvPr>
        </p:nvSpPr>
        <p:spPr>
          <a:xfrm>
            <a:off x="838200" y="1344706"/>
            <a:ext cx="10866120" cy="5148169"/>
          </a:xfrm>
        </p:spPr>
        <p:txBody>
          <a:bodyPr>
            <a:normAutofit fontScale="92500" lnSpcReduction="10000"/>
          </a:bodyPr>
          <a:lstStyle/>
          <a:p>
            <a:pPr>
              <a:buFont typeface="Wingdings" pitchFamily="2" charset="2"/>
              <a:buNone/>
            </a:pPr>
            <a:r>
              <a:rPr lang="en-US" sz="2800"/>
              <a:t>Government Insurance Programs</a:t>
            </a:r>
          </a:p>
          <a:p>
            <a:pPr marL="457200" indent="-457200">
              <a:buFont typeface="Arial" panose="020B0604020202020204" pitchFamily="34" charset="0"/>
              <a:buChar char="•"/>
            </a:pPr>
            <a:r>
              <a:rPr lang="en-US" sz="2800" b="0"/>
              <a:t>Medicare</a:t>
            </a:r>
          </a:p>
          <a:p>
            <a:pPr marL="1143000" lvl="1" indent="-457200"/>
            <a:r>
              <a:rPr lang="en-US"/>
              <a:t>D</a:t>
            </a:r>
            <a:r>
              <a:rPr lang="en-US" b="0"/>
              <a:t>eveloped for 65 and older in 1966</a:t>
            </a:r>
          </a:p>
          <a:p>
            <a:pPr marL="1143000" lvl="1" indent="-457200"/>
            <a:r>
              <a:rPr lang="en-US"/>
              <a:t>Federally funded</a:t>
            </a:r>
          </a:p>
          <a:p>
            <a:pPr marL="1143000" lvl="1" indent="-457200"/>
            <a:r>
              <a:rPr lang="en-US" b="0"/>
              <a:t>Eligibility based on age</a:t>
            </a:r>
          </a:p>
          <a:p>
            <a:pPr marL="457200" indent="-457200">
              <a:buFont typeface="Arial" panose="020B0604020202020204" pitchFamily="34" charset="0"/>
              <a:buChar char="•"/>
            </a:pPr>
            <a:r>
              <a:rPr lang="en-US" sz="2800" b="0"/>
              <a:t>Medicaid</a:t>
            </a:r>
          </a:p>
          <a:p>
            <a:pPr marL="1143000" lvl="1" indent="-457200"/>
            <a:r>
              <a:rPr lang="en-US"/>
              <a:t>Also known as Medical Assistance</a:t>
            </a:r>
          </a:p>
          <a:p>
            <a:pPr marL="1143000" lvl="1" indent="-457200"/>
            <a:r>
              <a:rPr lang="en-US"/>
              <a:t>Funded by federal and state governments</a:t>
            </a:r>
          </a:p>
          <a:p>
            <a:pPr marL="1143000" lvl="1" indent="-457200"/>
            <a:r>
              <a:rPr lang="en-US" b="0"/>
              <a:t>Managed by states according to federal regulations</a:t>
            </a:r>
          </a:p>
          <a:p>
            <a:pPr marL="1143000" lvl="1" indent="-457200"/>
            <a:r>
              <a:rPr lang="en-US"/>
              <a:t>Eligibility is based on income</a:t>
            </a:r>
            <a:endParaRPr lang="en-US" b="0"/>
          </a:p>
          <a:p>
            <a:pPr marL="457200" indent="-457200">
              <a:buFont typeface="Arial" panose="020B0604020202020204" pitchFamily="34" charset="0"/>
              <a:buChar char="•"/>
            </a:pPr>
            <a:r>
              <a:rPr lang="en-US" b="0"/>
              <a:t>Both programs regulated by the Centers for Medicare and Medicaid Services </a:t>
            </a:r>
          </a:p>
          <a:p>
            <a:pPr marL="1143000" lvl="1" indent="-457200"/>
            <a:r>
              <a:rPr lang="en-US"/>
              <a:t>Federal government regulatory agency</a:t>
            </a:r>
            <a:endParaRPr lang="en-US" b="0"/>
          </a:p>
          <a:p>
            <a:endParaRPr lang="en-US"/>
          </a:p>
        </p:txBody>
      </p:sp>
      <p:pic>
        <p:nvPicPr>
          <p:cNvPr id="5" name="Picture 4" descr="A blue and yellow logo&#10;&#10;Description automatically generated">
            <a:extLst>
              <a:ext uri="{FF2B5EF4-FFF2-40B4-BE49-F238E27FC236}">
                <a16:creationId xmlns:a16="http://schemas.microsoft.com/office/drawing/2014/main" id="{68FC07C4-C307-BEA3-2FA5-E1286AB4F5B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710978" y="932329"/>
            <a:ext cx="4993342" cy="2496671"/>
          </a:xfrm>
          <a:prstGeom prst="rect">
            <a:avLst/>
          </a:prstGeom>
        </p:spPr>
      </p:pic>
      <p:sp>
        <p:nvSpPr>
          <p:cNvPr id="6" name="TextBox 5">
            <a:extLst>
              <a:ext uri="{FF2B5EF4-FFF2-40B4-BE49-F238E27FC236}">
                <a16:creationId xmlns:a16="http://schemas.microsoft.com/office/drawing/2014/main" id="{1440F52A-4290-B51D-3F28-0A45A8E30254}"/>
              </a:ext>
            </a:extLst>
          </p:cNvPr>
          <p:cNvSpPr txBox="1"/>
          <p:nvPr/>
        </p:nvSpPr>
        <p:spPr>
          <a:xfrm>
            <a:off x="7806467" y="2761227"/>
            <a:ext cx="3155576" cy="230832"/>
          </a:xfrm>
          <a:prstGeom prst="rect">
            <a:avLst/>
          </a:prstGeom>
          <a:noFill/>
        </p:spPr>
        <p:txBody>
          <a:bodyPr wrap="square" rtlCol="0">
            <a:spAutoFit/>
          </a:bodyPr>
          <a:lstStyle/>
          <a:p>
            <a:r>
              <a:rPr lang="en-US" sz="900">
                <a:hlinkClick r:id="rId3" tooltip="https://commons.wikimedia.org/wiki/File:Centers_for_Medicare_and_Medicaid_Services_logo_2014.png"/>
              </a:rPr>
              <a:t>This Photo</a:t>
            </a:r>
            <a:r>
              <a:rPr lang="en-US" sz="900"/>
              <a:t> by Unknown Author is licensed under </a:t>
            </a:r>
            <a:r>
              <a:rPr lang="en-US" sz="900">
                <a:hlinkClick r:id="rId4" tooltip="https://creativecommons.org/licenses/by-sa/3.0/"/>
              </a:rPr>
              <a:t>CC BY-SA</a:t>
            </a:r>
            <a:endParaRPr lang="en-US" sz="900"/>
          </a:p>
        </p:txBody>
      </p:sp>
      <p:pic>
        <p:nvPicPr>
          <p:cNvPr id="7" name="Content Placeholder 3" descr="A lightbulb">
            <a:extLst>
              <a:ext uri="{FF2B5EF4-FFF2-40B4-BE49-F238E27FC236}">
                <a16:creationId xmlns:a16="http://schemas.microsoft.com/office/drawing/2014/main" id="{2F7F167A-79F8-FFF7-1AAB-DCD92DB22EE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21989" y="201433"/>
            <a:ext cx="891813" cy="891813"/>
          </a:xfrm>
          <a:prstGeom prst="rect">
            <a:avLst/>
          </a:prstGeom>
        </p:spPr>
      </p:pic>
    </p:spTree>
    <p:extLst>
      <p:ext uri="{BB962C8B-B14F-4D97-AF65-F5344CB8AC3E}">
        <p14:creationId xmlns:p14="http://schemas.microsoft.com/office/powerpoint/2010/main" val="6699475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23" y="304799"/>
            <a:ext cx="8015287" cy="914400"/>
          </a:xfrm>
        </p:spPr>
        <p:txBody>
          <a:bodyPr wrap="square" anchor="ctr">
            <a:normAutofit/>
          </a:bodyPr>
          <a:lstStyle/>
          <a:p>
            <a:r>
              <a:rPr lang="en-US" sz="4000"/>
              <a:t>Insurances</a:t>
            </a:r>
          </a:p>
        </p:txBody>
      </p:sp>
      <p:sp>
        <p:nvSpPr>
          <p:cNvPr id="3" name="Content Placeholder 2"/>
          <p:cNvSpPr>
            <a:spLocks noGrp="1"/>
          </p:cNvSpPr>
          <p:nvPr>
            <p:ph sz="half" idx="2"/>
          </p:nvPr>
        </p:nvSpPr>
        <p:spPr>
          <a:xfrm>
            <a:off x="806823" y="1396701"/>
            <a:ext cx="10467192" cy="5160085"/>
          </a:xfrm>
        </p:spPr>
        <p:txBody>
          <a:bodyPr wrap="square" anchor="t">
            <a:normAutofit/>
          </a:bodyPr>
          <a:lstStyle/>
          <a:p>
            <a:pPr marL="0" indent="0">
              <a:buNone/>
            </a:pPr>
            <a:r>
              <a:rPr lang="en-US" b="1"/>
              <a:t>Minnesota Health Insurance Options</a:t>
            </a:r>
          </a:p>
          <a:p>
            <a:r>
              <a:rPr lang="en-US" sz="2400"/>
              <a:t>MNsure:</a:t>
            </a:r>
            <a:r>
              <a:rPr lang="en-US" sz="3200"/>
              <a:t> </a:t>
            </a:r>
            <a:r>
              <a:rPr lang="en-US" sz="2400"/>
              <a:t>Where Minnesotan’s can find all insurance options</a:t>
            </a:r>
          </a:p>
          <a:p>
            <a:pPr lvl="1"/>
            <a:r>
              <a:rPr lang="en-US"/>
              <a:t>Video that explains options (2 </a:t>
            </a:r>
            <a:r>
              <a:rPr lang="en-US" err="1"/>
              <a:t>mn</a:t>
            </a:r>
            <a:r>
              <a:rPr lang="en-US"/>
              <a:t>):</a:t>
            </a:r>
            <a:r>
              <a:rPr lang="en-US" sz="2800"/>
              <a:t> </a:t>
            </a:r>
            <a:r>
              <a:rPr lang="en-US" sz="1700">
                <a:hlinkClick r:id="rId3"/>
              </a:rPr>
              <a:t>https://youtu.be/iIUuCX9nIwU?si=sO7LffJZC-V-woiN</a:t>
            </a:r>
            <a:r>
              <a:rPr lang="en-US" sz="1700"/>
              <a:t> </a:t>
            </a:r>
          </a:p>
          <a:p>
            <a:pPr lvl="1"/>
            <a:r>
              <a:rPr lang="en-US" sz="2400"/>
              <a:t>More information: </a:t>
            </a:r>
            <a:r>
              <a:rPr lang="en-US" sz="1400">
                <a:hlinkClick r:id="rId4"/>
              </a:rPr>
              <a:t> </a:t>
            </a:r>
            <a:r>
              <a:rPr lang="en-US" sz="1800">
                <a:hlinkClick r:id="rId4"/>
              </a:rPr>
              <a:t>https://www.mnsure.org/</a:t>
            </a:r>
            <a:r>
              <a:rPr lang="en-US" sz="1800"/>
              <a:t> </a:t>
            </a:r>
          </a:p>
          <a:p>
            <a:r>
              <a:rPr lang="en-US" sz="2400"/>
              <a:t>Minnesota Care</a:t>
            </a:r>
          </a:p>
          <a:p>
            <a:r>
              <a:rPr lang="en-US" sz="2400"/>
              <a:t>Medical Assistance / Medicaid</a:t>
            </a:r>
          </a:p>
          <a:p>
            <a:endParaRPr lang="en-US" sz="3200"/>
          </a:p>
        </p:txBody>
      </p:sp>
    </p:spTree>
    <p:custDataLst>
      <p:tags r:id="rId1"/>
    </p:custDataLst>
    <p:extLst>
      <p:ext uri="{BB962C8B-B14F-4D97-AF65-F5344CB8AC3E}">
        <p14:creationId xmlns:p14="http://schemas.microsoft.com/office/powerpoint/2010/main" val="159842882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Competency 8</a:t>
            </a:r>
          </a:p>
        </p:txBody>
      </p:sp>
      <p:sp>
        <p:nvSpPr>
          <p:cNvPr id="3" name="Content Placeholder 2"/>
          <p:cNvSpPr>
            <a:spLocks noGrp="1"/>
          </p:cNvSpPr>
          <p:nvPr>
            <p:ph idx="1"/>
          </p:nvPr>
        </p:nvSpPr>
        <p:spPr/>
        <p:txBody>
          <a:bodyPr vert="horz" lIns="91440" tIns="45720" rIns="91440" bIns="45720" rtlCol="0" anchor="t">
            <a:normAutofit/>
          </a:bodyPr>
          <a:lstStyle/>
          <a:p>
            <a:r>
              <a:rPr lang="en-US" sz="2400"/>
              <a:t>Using a problem-solving process applied to healthcare situations; describe behaviors for success in healthcare</a:t>
            </a:r>
            <a:endParaRPr lang="en-US" sz="2400" b="0"/>
          </a:p>
          <a:p>
            <a:pPr marL="457200" indent="-457200">
              <a:buFont typeface="Arial" panose="020B0604020202020204" pitchFamily="34" charset="0"/>
              <a:buChar char="•"/>
            </a:pPr>
            <a:r>
              <a:rPr lang="en-US" sz="2400" b="0"/>
              <a:t>Discuss the problem-solving process as applied to behaviors for success in healthcare settings utilizing a team approach.</a:t>
            </a:r>
          </a:p>
          <a:p>
            <a:endParaRPr lang="en-US"/>
          </a:p>
        </p:txBody>
      </p:sp>
      <p:pic>
        <p:nvPicPr>
          <p:cNvPr id="4" name="Picture 3" descr="A water droplet falling into a heart shape&#10;&#10;Description automatically generated">
            <a:extLst>
              <a:ext uri="{FF2B5EF4-FFF2-40B4-BE49-F238E27FC236}">
                <a16:creationId xmlns:a16="http://schemas.microsoft.com/office/drawing/2014/main" id="{04F0A5B7-586A-83FB-D570-239A45E43096}"/>
              </a:ext>
            </a:extLst>
          </p:cNvPr>
          <p:cNvPicPr>
            <a:picLocks noChangeAspect="1"/>
          </p:cNvPicPr>
          <p:nvPr/>
        </p:nvPicPr>
        <p:blipFill>
          <a:blip r:embed="rId3">
            <a:alphaModFix amt="12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4AB53944-9462-A4CF-AAF2-5F1D0DECCFE4}"/>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4"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32730173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normAutofit/>
          </a:bodyPr>
          <a:lstStyle/>
          <a:p>
            <a:r>
              <a:rPr lang="en-US" sz="4000"/>
              <a:t>The Problem-Solving Process</a:t>
            </a:r>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US" sz="2400" b="0"/>
              <a:t>Identify the problem</a:t>
            </a:r>
          </a:p>
          <a:p>
            <a:pPr marL="342900" indent="-342900">
              <a:buFont typeface="Arial" panose="020B0604020202020204" pitchFamily="34" charset="0"/>
              <a:buChar char="•"/>
            </a:pPr>
            <a:r>
              <a:rPr lang="en-US" sz="2400" b="0"/>
              <a:t>Gather information</a:t>
            </a:r>
          </a:p>
          <a:p>
            <a:pPr marL="342900" indent="-342900">
              <a:buFont typeface="Arial" panose="020B0604020202020204" pitchFamily="34" charset="0"/>
              <a:buChar char="•"/>
            </a:pPr>
            <a:r>
              <a:rPr lang="en-US" sz="2400" b="0"/>
              <a:t>Create possible solutions</a:t>
            </a:r>
          </a:p>
          <a:p>
            <a:pPr marL="342900" indent="-342900">
              <a:buFont typeface="Arial" panose="020B0604020202020204" pitchFamily="34" charset="0"/>
              <a:buChar char="•"/>
            </a:pPr>
            <a:r>
              <a:rPr lang="en-US" sz="2400" b="0"/>
              <a:t>Select &amp; implement solution</a:t>
            </a:r>
          </a:p>
          <a:p>
            <a:pPr marL="342900" indent="-342900">
              <a:buFont typeface="Arial" panose="020B0604020202020204" pitchFamily="34" charset="0"/>
              <a:buChar char="•"/>
            </a:pPr>
            <a:r>
              <a:rPr lang="en-US" sz="2400" b="0"/>
              <a:t>Evaluate solution &amp; revise as needed</a:t>
            </a:r>
          </a:p>
        </p:txBody>
      </p:sp>
      <p:graphicFrame>
        <p:nvGraphicFramePr>
          <p:cNvPr id="2" name="Diagram 1">
            <a:extLst>
              <a:ext uri="{FF2B5EF4-FFF2-40B4-BE49-F238E27FC236}">
                <a16:creationId xmlns:a16="http://schemas.microsoft.com/office/drawing/2014/main" id="{9CCACCC4-B58F-357B-B21B-618E84A4CFF9}"/>
              </a:ext>
            </a:extLst>
          </p:cNvPr>
          <p:cNvGraphicFramePr/>
          <p:nvPr>
            <p:extLst>
              <p:ext uri="{D42A27DB-BD31-4B8C-83A1-F6EECF244321}">
                <p14:modId xmlns:p14="http://schemas.microsoft.com/office/powerpoint/2010/main" val="4086592859"/>
              </p:ext>
            </p:extLst>
          </p:nvPr>
        </p:nvGraphicFramePr>
        <p:xfrm>
          <a:off x="4768027" y="744419"/>
          <a:ext cx="7423973" cy="53691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 droplet falling into a heart shape&#10;&#10;Description automatically generated">
            <a:extLst>
              <a:ext uri="{FF2B5EF4-FFF2-40B4-BE49-F238E27FC236}">
                <a16:creationId xmlns:a16="http://schemas.microsoft.com/office/drawing/2014/main" id="{64EB0105-11F8-CEF8-8392-D6B9667ED3D5}"/>
              </a:ext>
            </a:extLst>
          </p:cNvPr>
          <p:cNvPicPr>
            <a:picLocks noChangeAspect="1"/>
          </p:cNvPicPr>
          <p:nvPr/>
        </p:nvPicPr>
        <p:blipFill>
          <a:blip r:embed="rId2">
            <a:alphaModFix amt="12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9BE5818A-F8FA-F6A3-B54F-B803B0B93EFD}"/>
              </a:ext>
            </a:extLst>
          </p:cNvPr>
          <p:cNvSpPr txBox="1"/>
          <p:nvPr/>
        </p:nvSpPr>
        <p:spPr>
          <a:xfrm>
            <a:off x="333274" y="6627168"/>
            <a:ext cx="3867150" cy="230832"/>
          </a:xfrm>
          <a:prstGeom prst="rect">
            <a:avLst/>
          </a:prstGeom>
          <a:noFill/>
        </p:spPr>
        <p:txBody>
          <a:bodyPr wrap="square" rtlCol="0">
            <a:spAutoFit/>
          </a:bodyPr>
          <a:lstStyle/>
          <a:p>
            <a:r>
              <a:rPr lang="en-US" sz="900">
                <a:hlinkClick r:id="rId3" tooltip="https://epitemnein-epitomic.blogspot.com/2014/01/cultivating-supremacy-of-compassion.html"/>
              </a:rPr>
              <a:t>This Photo</a:t>
            </a:r>
            <a:r>
              <a:rPr lang="en-US" sz="900"/>
              <a:t> by Unknown Author is licensed under </a:t>
            </a:r>
            <a:r>
              <a:rPr lang="en-US" sz="900">
                <a:hlinkClick r:id="rId4" tooltip="https://creativecommons.org/licenses/by-nc-nd/3.0/"/>
              </a:rPr>
              <a:t>CC BY-NC-ND</a:t>
            </a:r>
            <a:endParaRPr lang="en-US" sz="900"/>
          </a:p>
        </p:txBody>
      </p:sp>
    </p:spTree>
    <p:extLst>
      <p:ext uri="{BB962C8B-B14F-4D97-AF65-F5344CB8AC3E}">
        <p14:creationId xmlns:p14="http://schemas.microsoft.com/office/powerpoint/2010/main" val="2172339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3"/>
            <a:ext cx="11420856" cy="4974335"/>
          </a:xfrm>
        </p:spPr>
        <p:txBody>
          <a:bodyPr vert="horz" lIns="91440" tIns="45720" rIns="91440" bIns="45720" rtlCol="0" anchor="t">
            <a:normAutofit/>
          </a:bodyPr>
          <a:lstStyle/>
          <a:p>
            <a:r>
              <a:rPr lang="en-US" sz="2200"/>
              <a:t>Skilled Nursing Facility: </a:t>
            </a:r>
            <a:r>
              <a:rPr lang="en-US" sz="2200" b="0"/>
              <a:t>Provides nursing care and rehabilitation services for individuals with long-term illnesses or recovering from illness, injury or surgery  </a:t>
            </a:r>
            <a:endParaRPr lang="en-US" sz="2200">
              <a:ea typeface="Calibri"/>
              <a:cs typeface="Calibri"/>
            </a:endParaRPr>
          </a:p>
          <a:p>
            <a:endParaRPr lang="en-US" sz="2200">
              <a:ea typeface="Calibri"/>
              <a:cs typeface="Calibri"/>
            </a:endParaRPr>
          </a:p>
          <a:p>
            <a:r>
              <a:rPr lang="en-US" sz="2200"/>
              <a:t>Team: </a:t>
            </a:r>
            <a:r>
              <a:rPr lang="en-US" sz="2200" b="0"/>
              <a:t>A group of people working together in a coordinated effort to achieve a common goal or set of goals</a:t>
            </a:r>
            <a:endParaRPr lang="en-US" sz="2200" b="0">
              <a:ea typeface="Calibri"/>
              <a:cs typeface="Calibri"/>
            </a:endParaRPr>
          </a:p>
          <a:p>
            <a:endParaRPr lang="en-US" sz="2200">
              <a:ea typeface="Calibri"/>
              <a:cs typeface="Calibri"/>
            </a:endParaRPr>
          </a:p>
          <a:p>
            <a:r>
              <a:rPr lang="en-US" sz="2200"/>
              <a:t>Wellness: </a:t>
            </a:r>
            <a:r>
              <a:rPr lang="en-US" sz="2200" b="0"/>
              <a:t>Promotion of health through preventive measures and practices of good health habits</a:t>
            </a:r>
            <a:endParaRPr lang="en-US" sz="2200" b="0">
              <a:ea typeface="Calibri"/>
              <a:cs typeface="Calibri"/>
            </a:endParaRPr>
          </a:p>
        </p:txBody>
      </p:sp>
    </p:spTree>
    <p:extLst>
      <p:ext uri="{BB962C8B-B14F-4D97-AF65-F5344CB8AC3E}">
        <p14:creationId xmlns:p14="http://schemas.microsoft.com/office/powerpoint/2010/main" val="7408917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innesota State">
  <a:themeElements>
    <a:clrScheme name="Custom 9">
      <a:dk1>
        <a:srgbClr val="003C66"/>
      </a:dk1>
      <a:lt1>
        <a:srgbClr val="FFFFFF"/>
      </a:lt1>
      <a:dk2>
        <a:srgbClr val="003C66"/>
      </a:dk2>
      <a:lt2>
        <a:srgbClr val="FFFFFF"/>
      </a:lt2>
      <a:accent1>
        <a:srgbClr val="139445"/>
      </a:accent1>
      <a:accent2>
        <a:srgbClr val="DB7C1B"/>
      </a:accent2>
      <a:accent3>
        <a:srgbClr val="0095DA"/>
      </a:accent3>
      <a:accent4>
        <a:srgbClr val="73CEE4"/>
      </a:accent4>
      <a:accent5>
        <a:srgbClr val="62BB46"/>
      </a:accent5>
      <a:accent6>
        <a:srgbClr val="D3E27E"/>
      </a:accent6>
      <a:hlink>
        <a:srgbClr val="0095DA"/>
      </a:hlink>
      <a:folHlink>
        <a:srgbClr val="9D9FA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plate_powerpoint_widescreen_nopage.potx" id="{E0EB34E8-A9E3-4D6E-B10C-1C3A4C7BD91A}" vid="{56CFDCC7-D972-460F-847E-2CAFB4B57EF9}"/>
    </a:ext>
  </a:extLst>
</a:theme>
</file>

<file path=ppt/theme/theme2.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6328DD493FF1D4AAA2FC9A9FFD63FE9" ma:contentTypeVersion="4" ma:contentTypeDescription="Create a new document." ma:contentTypeScope="" ma:versionID="d72c715248681ec0a512f24c16847bdc">
  <xsd:schema xmlns:xsd="http://www.w3.org/2001/XMLSchema" xmlns:xs="http://www.w3.org/2001/XMLSchema" xmlns:p="http://schemas.microsoft.com/office/2006/metadata/properties" xmlns:ns2="dc3d156c-34c4-4b76-9333-ce7f9bb74b4b" targetNamespace="http://schemas.microsoft.com/office/2006/metadata/properties" ma:root="true" ma:fieldsID="4da123780f6309968929ede096685b2d" ns2:_="">
    <xsd:import namespace="dc3d156c-34c4-4b76-9333-ce7f9bb74b4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3d156c-34c4-4b76-9333-ce7f9bb74b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ABE5DB-1045-482B-A0BA-9DB45F92FE50}">
  <ds:schemaRefs>
    <ds:schemaRef ds:uri="dc3d156c-34c4-4b76-9333-ce7f9bb74b4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A9CA303-4AB6-4FED-9774-986832794E87}">
  <ds:schemaRefs>
    <ds:schemaRef ds:uri="dc3d156c-34c4-4b76-9333-ce7f9bb74b4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6CFE263-9C19-4145-B470-BAA1113E370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5054</Words>
  <Application>Microsoft Office PowerPoint</Application>
  <PresentationFormat>Widescreen</PresentationFormat>
  <Paragraphs>831</Paragraphs>
  <Slides>87</Slides>
  <Notes>27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87</vt:i4>
      </vt:variant>
    </vt:vector>
  </HeadingPairs>
  <TitlesOfParts>
    <vt:vector size="96" baseType="lpstr">
      <vt:lpstr>Aptos</vt:lpstr>
      <vt:lpstr>Arial</vt:lpstr>
      <vt:lpstr>Arial Black</vt:lpstr>
      <vt:lpstr>Calibri</vt:lpstr>
      <vt:lpstr>Courier New</vt:lpstr>
      <vt:lpstr>Times New Roman</vt:lpstr>
      <vt:lpstr>Wingdings</vt:lpstr>
      <vt:lpstr>Minnesota State</vt:lpstr>
      <vt:lpstr>Radial</vt:lpstr>
      <vt:lpstr>Healthcare Core Curriculum</vt:lpstr>
      <vt:lpstr>Note to Instructors</vt:lpstr>
      <vt:lpstr>Vocabulary List</vt:lpstr>
      <vt:lpstr>Vocabulary List</vt:lpstr>
      <vt:lpstr>Vocabulary List</vt:lpstr>
      <vt:lpstr>Vocabulary List</vt:lpstr>
      <vt:lpstr>Vocabulary List</vt:lpstr>
      <vt:lpstr>Vocabulary List</vt:lpstr>
      <vt:lpstr>Vocabulary List</vt:lpstr>
      <vt:lpstr>Competency 1</vt:lpstr>
      <vt:lpstr>Careers in Health Care: Over 200 Careers</vt:lpstr>
      <vt:lpstr>Post-Education or Training Credentials</vt:lpstr>
      <vt:lpstr>Eligibility Requirements</vt:lpstr>
      <vt:lpstr>Educational Career Laddering</vt:lpstr>
      <vt:lpstr>Explore Health Occupations</vt:lpstr>
      <vt:lpstr>Dental Careers</vt:lpstr>
      <vt:lpstr>Diagnostic Careers</vt:lpstr>
      <vt:lpstr>Emergency Medicine Services</vt:lpstr>
      <vt:lpstr>Health Information and Communication Services</vt:lpstr>
      <vt:lpstr>Medical Provider Careers</vt:lpstr>
      <vt:lpstr>Mental Health and Social Services</vt:lpstr>
      <vt:lpstr>Mortuary Careers</vt:lpstr>
      <vt:lpstr>Nursing Related Careers</vt:lpstr>
      <vt:lpstr>Nutrition and Dietary Services</vt:lpstr>
      <vt:lpstr>Therapeutic Services</vt:lpstr>
      <vt:lpstr>Pharmacy Services</vt:lpstr>
      <vt:lpstr>Veterinary Careers</vt:lpstr>
      <vt:lpstr>Vision Services</vt:lpstr>
      <vt:lpstr>Competency 2</vt:lpstr>
      <vt:lpstr>Quotes</vt:lpstr>
      <vt:lpstr>Wellness &amp; Lifestyle</vt:lpstr>
      <vt:lpstr>Behaviors that Promote Health and Wellness</vt:lpstr>
      <vt:lpstr>Healthcare &amp; Lifelong Learning </vt:lpstr>
      <vt:lpstr>Strategies for Preventing Diseases</vt:lpstr>
      <vt:lpstr>Complementary and Alternative Medicine</vt:lpstr>
      <vt:lpstr>Competency 3</vt:lpstr>
      <vt:lpstr>Applying for a Job</vt:lpstr>
      <vt:lpstr>Job Interview Techniques</vt:lpstr>
      <vt:lpstr>Resumes and Portfolios in Job Interviews</vt:lpstr>
      <vt:lpstr>Expectations for Attendance</vt:lpstr>
      <vt:lpstr>Dress &amp; Hygiene Standards</vt:lpstr>
      <vt:lpstr>Productive Work Habits</vt:lpstr>
      <vt:lpstr>Personal Characteristics</vt:lpstr>
      <vt:lpstr>Teamwork &amp; Functions of a Team</vt:lpstr>
      <vt:lpstr>Behaviors to Support Client Care</vt:lpstr>
      <vt:lpstr>Workers’ Rights </vt:lpstr>
      <vt:lpstr>Workers Responsibilities</vt:lpstr>
      <vt:lpstr>Competency 4</vt:lpstr>
      <vt:lpstr>Definition of Quality Healthcare</vt:lpstr>
      <vt:lpstr>Issues in Delivering Quality Healthcare</vt:lpstr>
      <vt:lpstr>Trends in Health Care</vt:lpstr>
      <vt:lpstr>Competency  5</vt:lpstr>
      <vt:lpstr>Client Active Participation in Own Health Care</vt:lpstr>
      <vt:lpstr>Choose Providers </vt:lpstr>
      <vt:lpstr> Healthy Habits of Clients</vt:lpstr>
      <vt:lpstr>Competency 6</vt:lpstr>
      <vt:lpstr>Competency 6 continued…</vt:lpstr>
      <vt:lpstr>Organizational Structure</vt:lpstr>
      <vt:lpstr>Health Care Facilities</vt:lpstr>
      <vt:lpstr>Health Care Facilities</vt:lpstr>
      <vt:lpstr>Health Care Facilities</vt:lpstr>
      <vt:lpstr>Health Care Facilities</vt:lpstr>
      <vt:lpstr>Entering and Advancing in Healthcare Careers</vt:lpstr>
      <vt:lpstr>Lines of Authority and Chain of Command</vt:lpstr>
      <vt:lpstr>Sample Organizational Chart: Nursing Home</vt:lpstr>
      <vt:lpstr>Categories of Facility Policies</vt:lpstr>
      <vt:lpstr>Common Facility Policies</vt:lpstr>
      <vt:lpstr>Competency 7</vt:lpstr>
      <vt:lpstr>Health Care Systems: 19th Century Highlights </vt:lpstr>
      <vt:lpstr>Health Care Systems: 20th Century Highlights </vt:lpstr>
      <vt:lpstr>Health Care Systems: Potential for the 21st Century </vt:lpstr>
      <vt:lpstr>Primary Care Providers (PCP)</vt:lpstr>
      <vt:lpstr>Public Versus Private Healthcare Delivery</vt:lpstr>
      <vt:lpstr>Private Healthcare Organization Ownership </vt:lpstr>
      <vt:lpstr>Government Health Systems / Facilities</vt:lpstr>
      <vt:lpstr>State &amp; Local Government Health Departments</vt:lpstr>
      <vt:lpstr>National Government Health Agencies</vt:lpstr>
      <vt:lpstr>National Government Health Agencies</vt:lpstr>
      <vt:lpstr>Non-Profit Health Agencies</vt:lpstr>
      <vt:lpstr>Health Insurance Plans</vt:lpstr>
      <vt:lpstr>Health Insurance Plans</vt:lpstr>
      <vt:lpstr>Health Insurance Plans</vt:lpstr>
      <vt:lpstr>Insurances</vt:lpstr>
      <vt:lpstr>Insurances</vt:lpstr>
      <vt:lpstr>Competency 8</vt:lpstr>
      <vt:lpstr>The Problem-Solving Process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Healthcare Core Curriculum</dc:title>
  <dc:creator>Andersen Sibley, Diane M</dc:creator>
  <cp:lastModifiedBy>Vandenburgh, Elaine</cp:lastModifiedBy>
  <cp:revision>1</cp:revision>
  <dcterms:created xsi:type="dcterms:W3CDTF">2024-07-23T20:19:15Z</dcterms:created>
  <dcterms:modified xsi:type="dcterms:W3CDTF">2025-07-16T00:44:48Z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0x01010096328DD493FF1D4AAA2FC9A9FFD63FE9</vt:lpwstr>
  </property>
</Properties>
</file>